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65" r:id="rId6"/>
    <p:sldMasterId id="2147483693" r:id="rId7"/>
  </p:sldMasterIdLst>
  <p:notesMasterIdLst>
    <p:notesMasterId r:id="rId24"/>
  </p:notesMasterIdLst>
  <p:sldIdLst>
    <p:sldId id="2147471364" r:id="rId8"/>
    <p:sldId id="262" r:id="rId9"/>
    <p:sldId id="256" r:id="rId10"/>
    <p:sldId id="2147471357" r:id="rId11"/>
    <p:sldId id="2147471358" r:id="rId12"/>
    <p:sldId id="2147471359" r:id="rId13"/>
    <p:sldId id="2147471361" r:id="rId14"/>
    <p:sldId id="2147471363" r:id="rId15"/>
    <p:sldId id="2147471362" r:id="rId16"/>
    <p:sldId id="265" r:id="rId17"/>
    <p:sldId id="2147471365" r:id="rId18"/>
    <p:sldId id="258" r:id="rId19"/>
    <p:sldId id="2147471371" r:id="rId20"/>
    <p:sldId id="2147471369" r:id="rId21"/>
    <p:sldId id="2147471366" r:id="rId22"/>
    <p:sldId id="2147471372" r:id="rId2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6091"/>
    <a:srgbClr val="E76727"/>
    <a:srgbClr val="6EB8D2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57" autoAdjust="0"/>
  </p:normalViewPr>
  <p:slideViewPr>
    <p:cSldViewPr snapToGrid="0">
      <p:cViewPr>
        <p:scale>
          <a:sx n="70" d="100"/>
          <a:sy n="70" d="100"/>
        </p:scale>
        <p:origin x="51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7F188-36C5-43DC-BAD6-2CDDD9FEBE4B}" type="datetimeFigureOut">
              <a:rPr lang="nb-NO" smtClean="0"/>
              <a:t>02.11.2023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85B79-C30B-40C7-B05F-C6BF2A463B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1959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rgbClr val="4660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BF8797-A0D4-585D-43C9-F7DB39EAD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803A595-21B9-DFC8-1E14-32844665B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4FE967F-E532-89EE-A05F-B9190FD750E8}"/>
              </a:ext>
            </a:extLst>
          </p:cNvPr>
          <p:cNvSpPr txBox="1"/>
          <p:nvPr userDrawn="1"/>
        </p:nvSpPr>
        <p:spPr>
          <a:xfrm>
            <a:off x="2028826" y="6232008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0">
                <a:solidFill>
                  <a:srgbClr val="6BC0DC"/>
                </a:solidFill>
              </a:rPr>
              <a:t>Endringsorientert | Kundefokusert | Troverdig | Engasjert</a:t>
            </a:r>
          </a:p>
        </p:txBody>
      </p:sp>
    </p:spTree>
    <p:extLst>
      <p:ext uri="{BB962C8B-B14F-4D97-AF65-F5344CB8AC3E}">
        <p14:creationId xmlns:p14="http://schemas.microsoft.com/office/powerpoint/2010/main" val="863741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BA7908-3439-F239-1401-26129A5FA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15261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4E8D80-4AAE-F591-BD2A-6671AC1D6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F756E2C-12D2-BFDD-90C0-FC17886B1F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6609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F0793E4-50E9-313D-7982-B5AE83B914BA}"/>
              </a:ext>
            </a:extLst>
          </p:cNvPr>
          <p:cNvSpPr txBox="1"/>
          <p:nvPr userDrawn="1"/>
        </p:nvSpPr>
        <p:spPr>
          <a:xfrm>
            <a:off x="1662112" y="6289953"/>
            <a:ext cx="886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0">
                <a:solidFill>
                  <a:srgbClr val="6BC0DC"/>
                </a:solidFill>
              </a:rPr>
              <a:t>Endringsorientert | Kundefokusert | Troverdig | Engasjert</a:t>
            </a:r>
          </a:p>
        </p:txBody>
      </p:sp>
    </p:spTree>
    <p:extLst>
      <p:ext uri="{BB962C8B-B14F-4D97-AF65-F5344CB8AC3E}">
        <p14:creationId xmlns:p14="http://schemas.microsoft.com/office/powerpoint/2010/main" val="3708484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4E8D80-4AAE-F591-BD2A-6671AC1D6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F756E2C-12D2-BFDD-90C0-FC17886B1F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6609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520455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FDC9D3-3C4E-F6E4-FD30-EB86F1629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EFF2C94-6CC2-836B-DDA7-062A65B6C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75143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347CD4-686C-D7C5-5C32-01CF38215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410662D-6EEC-2059-BA07-8D168FA1F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6EB8D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4191A325-4FAF-F1E0-A4BA-79E0A6C3DA66}"/>
              </a:ext>
            </a:extLst>
          </p:cNvPr>
          <p:cNvSpPr txBox="1"/>
          <p:nvPr userDrawn="1"/>
        </p:nvSpPr>
        <p:spPr>
          <a:xfrm>
            <a:off x="1662112" y="6289953"/>
            <a:ext cx="886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0">
                <a:solidFill>
                  <a:srgbClr val="6BC0DC"/>
                </a:solidFill>
              </a:rPr>
              <a:t>Endringsorientert | Kundefokusert | Troverdig | Engasjert</a:t>
            </a:r>
          </a:p>
        </p:txBody>
      </p:sp>
    </p:spTree>
    <p:extLst>
      <p:ext uri="{BB962C8B-B14F-4D97-AF65-F5344CB8AC3E}">
        <p14:creationId xmlns:p14="http://schemas.microsoft.com/office/powerpoint/2010/main" val="1621820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347CD4-686C-D7C5-5C32-01CF38215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410662D-6EEC-2059-BA07-8D168FA1F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6EB8D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86148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DC36E3-564C-C151-E4F6-B94293DC8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35D723D-6EA7-0C99-CE33-17951ADF29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rgbClr val="E76727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9E737D9-2926-0F85-34FE-B485BC8CC9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rgbClr val="E76727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19203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A6270F-0B19-CB92-E9B9-809A5B30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83FB52E-162F-1EC9-76BF-7C02DC9C8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7672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90B9DCC-32CF-C31C-DB1E-EA6A7ED0C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C3304C-C802-EEC9-699E-F7B6E502E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7672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A4E7EA1-C687-8F34-1740-A03A65A09F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81946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192CC3-A315-3036-F014-88B6C63C5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FEFE982-8F7D-542F-F165-CF61E417D72F}"/>
              </a:ext>
            </a:extLst>
          </p:cNvPr>
          <p:cNvSpPr txBox="1"/>
          <p:nvPr userDrawn="1"/>
        </p:nvSpPr>
        <p:spPr>
          <a:xfrm>
            <a:off x="1662112" y="6289953"/>
            <a:ext cx="886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0">
                <a:solidFill>
                  <a:srgbClr val="6BC0DC"/>
                </a:solidFill>
              </a:rPr>
              <a:t>Endringsorientert | Kundefokusert | Troverdig | Engasjert</a:t>
            </a:r>
          </a:p>
        </p:txBody>
      </p:sp>
    </p:spTree>
    <p:extLst>
      <p:ext uri="{BB962C8B-B14F-4D97-AF65-F5344CB8AC3E}">
        <p14:creationId xmlns:p14="http://schemas.microsoft.com/office/powerpoint/2010/main" val="3370404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192CC3-A315-3036-F014-88B6C63C5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09547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C45FD0-CCD9-57FE-A9FC-C23DD2E3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11B63B8-29F6-A988-6303-98E52541C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6EB8D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34031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20D9080E-E2A6-400E-86CF-7D00DD3934C3}"/>
              </a:ext>
            </a:extLst>
          </p:cNvPr>
          <p:cNvSpPr txBox="1"/>
          <p:nvPr userDrawn="1"/>
        </p:nvSpPr>
        <p:spPr>
          <a:xfrm>
            <a:off x="1662112" y="6289953"/>
            <a:ext cx="886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0">
                <a:solidFill>
                  <a:srgbClr val="6BC0DC"/>
                </a:solidFill>
              </a:rPr>
              <a:t>Endringsorientert | Kundefokusert | Troverdig | Engasjert</a:t>
            </a:r>
          </a:p>
        </p:txBody>
      </p:sp>
    </p:spTree>
    <p:extLst>
      <p:ext uri="{BB962C8B-B14F-4D97-AF65-F5344CB8AC3E}">
        <p14:creationId xmlns:p14="http://schemas.microsoft.com/office/powerpoint/2010/main" val="1705782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500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E0CA4B-95EE-B138-1909-BE3F13100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65A936F-E4A7-820F-2DBA-386392773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CD9A746-7812-4E4B-6F10-8BE7334F6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46238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205AE6-D7DA-48BB-7DF2-EAE364BF5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DFFC2C6-0BEE-6571-D78E-C59BCBE998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347C209-7F44-95F3-333E-7CB5984E8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80585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0760FE4-45A3-D01F-43A3-E8262EA84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1B6BFEC-79E0-D8BD-8EC8-3D466D011B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55952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EF48B28-200F-4B31-95ED-D73D6730F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815FDC7-E15C-4FDD-A0F2-9D6AF02EE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181323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4123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F2859A-E5A1-4D79-9277-09B381CE6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55403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9C0D1708-F980-4644-A253-CD0505D711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1398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4CA02DE-A454-4D30-B610-30CE608BB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233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30721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7DD86F-BFDC-4424-BBD9-4BE4B712E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6609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AAF3374-30E6-459D-8AFA-B6C689602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rgbClr val="9B948A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CB6E59B2-3A91-484C-97B5-F802C8D76A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623" y="429474"/>
            <a:ext cx="3443177" cy="124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953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nholds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3654" y="670035"/>
            <a:ext cx="9664700" cy="882868"/>
          </a:xfrm>
          <a:prstGeom prst="rect">
            <a:avLst/>
          </a:prstGeom>
        </p:spPr>
        <p:txBody>
          <a:bodyPr anchor="b" anchorCtr="0"/>
          <a:lstStyle>
            <a:lvl1pPr>
              <a:defRPr/>
            </a:lvl1pPr>
          </a:lstStyle>
          <a:p>
            <a:r>
              <a:rPr lang="nb-NO"/>
              <a:t>Skriv inn tittel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63654" y="1789385"/>
            <a:ext cx="4916431" cy="42488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Skriv inn tekst her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519529" y="446112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ADA24-3F10-6046-802D-AB8C40B93758}" type="slidenum">
              <a:rPr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99206" y="1789385"/>
            <a:ext cx="4925844" cy="42488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Skriv inn tekst her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86626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C89DFF-CEBA-C7BC-193B-F17BBE6BD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4570899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t 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519529" y="446112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ADA24-3F10-6046-802D-AB8C40B93758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0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C89DFF-CEBA-C7BC-193B-F17BBE6BD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69E51A46-42CA-9F17-D88B-58A186C98537}"/>
              </a:ext>
            </a:extLst>
          </p:cNvPr>
          <p:cNvSpPr txBox="1"/>
          <p:nvPr userDrawn="1"/>
        </p:nvSpPr>
        <p:spPr>
          <a:xfrm>
            <a:off x="1828800" y="6241533"/>
            <a:ext cx="7667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0">
                <a:solidFill>
                  <a:srgbClr val="6BC0DC"/>
                </a:solidFill>
              </a:rPr>
              <a:t>Endringsorientert | Kundefokusert | Troverdig | Engasjert</a:t>
            </a:r>
          </a:p>
        </p:txBody>
      </p:sp>
    </p:spTree>
    <p:extLst>
      <p:ext uri="{BB962C8B-B14F-4D97-AF65-F5344CB8AC3E}">
        <p14:creationId xmlns:p14="http://schemas.microsoft.com/office/powerpoint/2010/main" val="2345045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85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530F1E91-1893-CDEE-F04A-A77EFA191CE0}"/>
              </a:ext>
            </a:extLst>
          </p:cNvPr>
          <p:cNvSpPr txBox="1"/>
          <p:nvPr userDrawn="1"/>
        </p:nvSpPr>
        <p:spPr>
          <a:xfrm>
            <a:off x="2124074" y="6241533"/>
            <a:ext cx="7219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0">
                <a:solidFill>
                  <a:srgbClr val="6BC0DC"/>
                </a:solidFill>
              </a:rPr>
              <a:t>Endringsorientert | Kundefokusert | Troverdig | Engasjert</a:t>
            </a:r>
          </a:p>
        </p:txBody>
      </p:sp>
    </p:spTree>
    <p:extLst>
      <p:ext uri="{BB962C8B-B14F-4D97-AF65-F5344CB8AC3E}">
        <p14:creationId xmlns:p14="http://schemas.microsoft.com/office/powerpoint/2010/main" val="2735298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FDC9D3-3C4E-F6E4-FD30-EB86F1629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EFF2C94-6CC2-836B-DDA7-062A65B6C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0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EF48B28-200F-4B31-95ED-D73D6730F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815FDC7-E15C-4FDD-A0F2-9D6AF02EE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411568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00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0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8A175D9-AADE-7180-DDF0-494E6D335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5F169C1-15EB-532C-13AD-49E3D68CF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E673740-9F07-007C-89E5-FA650DEA69A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994" y="5805995"/>
            <a:ext cx="1931138" cy="66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8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78" r:id="rId4"/>
    <p:sldLayoutId id="2147483655" r:id="rId5"/>
    <p:sldLayoutId id="2147483677" r:id="rId6"/>
    <p:sldLayoutId id="214748369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EB8D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660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5A73E38-7D7C-487E-A6DA-8ABE6FCC6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12E57B6-7330-4BE6-A1E6-2E4689ACD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37D3A7F-E0C7-47DB-9702-6A87346F875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241" y="383381"/>
            <a:ext cx="1862314" cy="644525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7294C38E-63AF-4D3B-9E74-DFC59C264C0C}"/>
              </a:ext>
            </a:extLst>
          </p:cNvPr>
          <p:cNvSpPr txBox="1"/>
          <p:nvPr userDrawn="1"/>
        </p:nvSpPr>
        <p:spPr>
          <a:xfrm>
            <a:off x="1662112" y="6289953"/>
            <a:ext cx="886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0">
                <a:solidFill>
                  <a:srgbClr val="6BC0DC"/>
                </a:solidFill>
              </a:rPr>
              <a:t>Endringsorientert | Kundefokusert | Troverdig | Engasjert</a:t>
            </a:r>
          </a:p>
        </p:txBody>
      </p:sp>
    </p:spTree>
    <p:extLst>
      <p:ext uri="{BB962C8B-B14F-4D97-AF65-F5344CB8AC3E}">
        <p14:creationId xmlns:p14="http://schemas.microsoft.com/office/powerpoint/2010/main" val="329585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EB8D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20FA634-02EA-65F8-A464-249B9243A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554668-5C76-5304-EF48-DA37A9721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B08C7B43-2AC7-35F5-3128-34DF5C0CA3A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365125"/>
            <a:ext cx="1924050" cy="71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5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9" r:id="rId2"/>
    <p:sldLayoutId id="2147483667" r:id="rId3"/>
    <p:sldLayoutId id="2147483668" r:id="rId4"/>
    <p:sldLayoutId id="2147483676" r:id="rId5"/>
    <p:sldLayoutId id="2147483669" r:id="rId6"/>
    <p:sldLayoutId id="2147483670" r:id="rId7"/>
    <p:sldLayoutId id="2147483671" r:id="rId8"/>
    <p:sldLayoutId id="2147483691" r:id="rId9"/>
    <p:sldLayoutId id="2147483672" r:id="rId10"/>
    <p:sldLayoutId id="2147483690" r:id="rId11"/>
    <p:sldLayoutId id="2147483673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46609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660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5A73E38-7D7C-487E-A6DA-8ABE6FCC6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12E57B6-7330-4BE6-A1E6-2E4689ACD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37D3A7F-E0C7-47DB-9702-6A87346F875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241" y="383381"/>
            <a:ext cx="1862314" cy="644525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7294C38E-63AF-4D3B-9E74-DFC59C264C0C}"/>
              </a:ext>
            </a:extLst>
          </p:cNvPr>
          <p:cNvSpPr txBox="1"/>
          <p:nvPr userDrawn="1"/>
        </p:nvSpPr>
        <p:spPr>
          <a:xfrm>
            <a:off x="1171575" y="6241533"/>
            <a:ext cx="886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0">
                <a:solidFill>
                  <a:srgbClr val="6BC0DC"/>
                </a:solidFill>
              </a:rPr>
              <a:t>Endringsorientert | Kundefokusert | Troverdig | Engasjert</a:t>
            </a:r>
          </a:p>
        </p:txBody>
      </p:sp>
    </p:spTree>
    <p:extLst>
      <p:ext uri="{BB962C8B-B14F-4D97-AF65-F5344CB8AC3E}">
        <p14:creationId xmlns:p14="http://schemas.microsoft.com/office/powerpoint/2010/main" val="57431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B03ADA-E002-8B23-D231-A588B1B66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D7532DD-A69B-79CF-BB07-0194F6D92A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A23167E-CF69-91E5-4BB8-7F2FA6E39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924"/>
            <a:ext cx="12192000" cy="647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E0BE06-A705-F685-688A-2CCC359B47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CBEF56F-8D01-39B0-46FC-07021208B7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C0E751A-B40D-93E2-DE92-289C5716C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16560"/>
            <a:ext cx="10002837" cy="531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35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C80612-8CF5-CB54-3BEE-017CF94DD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0792" y="1122363"/>
            <a:ext cx="9027207" cy="1928486"/>
          </a:xfrm>
        </p:spPr>
        <p:txBody>
          <a:bodyPr>
            <a:normAutofit/>
          </a:bodyPr>
          <a:lstStyle/>
          <a:p>
            <a:r>
              <a:rPr lang="nb-NO" sz="8000" dirty="0">
                <a:cs typeface="Calibri Light"/>
              </a:rPr>
              <a:t>Pakkepause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0AFC9AC-1BBB-D00B-44C8-C9392F13A8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sz="3600" dirty="0"/>
              <a:t>Oppstart «Sjef i eget liv» Kl. 12:15  </a:t>
            </a:r>
          </a:p>
        </p:txBody>
      </p:sp>
    </p:spTree>
    <p:extLst>
      <p:ext uri="{BB962C8B-B14F-4D97-AF65-F5344CB8AC3E}">
        <p14:creationId xmlns:p14="http://schemas.microsoft.com/office/powerpoint/2010/main" val="499488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51BE0B5-35CE-4EE8-7559-68EFF1CBEA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7" b="652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evert av Booking.com">
            <a:extLst>
              <a:ext uri="{FF2B5EF4-FFF2-40B4-BE49-F238E27FC236}">
                <a16:creationId xmlns:a16="http://schemas.microsoft.com/office/drawing/2014/main" id="{3F245D96-CEA1-DA71-F0C2-8317F73B6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4" r="26742" b="26134"/>
          <a:stretch/>
        </p:blipFill>
        <p:spPr bwMode="auto">
          <a:xfrm>
            <a:off x="4649454" y="0"/>
            <a:ext cx="7539497" cy="318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665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42E5BC-87A2-8829-6A29-F865CDF60F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99618"/>
            <a:ext cx="9144000" cy="979153"/>
          </a:xfrm>
        </p:spPr>
        <p:txBody>
          <a:bodyPr>
            <a:normAutofit/>
          </a:bodyPr>
          <a:lstStyle/>
          <a:p>
            <a:r>
              <a:rPr lang="nb-NO" sz="4400" dirty="0"/>
              <a:t>Delseminarer lørdag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14659C1-9D1A-264C-AD54-385FAC223A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330"/>
          <a:stretch/>
        </p:blipFill>
        <p:spPr>
          <a:xfrm>
            <a:off x="9200739" y="3567194"/>
            <a:ext cx="2700323" cy="1951316"/>
          </a:xfrm>
          <a:prstGeom prst="rect">
            <a:avLst/>
          </a:prstGeom>
        </p:spPr>
      </p:pic>
      <p:sp>
        <p:nvSpPr>
          <p:cNvPr id="6" name="Plassholder for tekst 4">
            <a:extLst>
              <a:ext uri="{FF2B5EF4-FFF2-40B4-BE49-F238E27FC236}">
                <a16:creationId xmlns:a16="http://schemas.microsoft.com/office/drawing/2014/main" id="{4802BAB9-BC9A-43D6-1036-D7F93AC67D39}"/>
              </a:ext>
            </a:extLst>
          </p:cNvPr>
          <p:cNvSpPr txBox="1">
            <a:spLocks/>
          </p:cNvSpPr>
          <p:nvPr/>
        </p:nvSpPr>
        <p:spPr>
          <a:xfrm>
            <a:off x="9262637" y="5537504"/>
            <a:ext cx="2638425" cy="6179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nb-NO"/>
            </a:defPPr>
            <a:lvl1pPr marR="0" lvl="0" indent="0" algn="ctr" defTabSz="4572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66091"/>
              </a:buClr>
              <a:buSzTx/>
              <a:buFont typeface="Arial"/>
              <a:buNone/>
              <a:tabLst/>
              <a:defRPr kumimoji="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/>
              </a:defRPr>
            </a:lvl1pPr>
            <a:lvl2pPr indent="0" defTabSz="457200">
              <a:spcBef>
                <a:spcPct val="20000"/>
              </a:spcBef>
              <a:buClr>
                <a:srgbClr val="466091"/>
              </a:buClr>
              <a:buFont typeface="Arial"/>
              <a:buNone/>
              <a:defRPr sz="2000" b="1">
                <a:solidFill>
                  <a:srgbClr val="466091"/>
                </a:solidFill>
              </a:defRPr>
            </a:lvl2pPr>
            <a:lvl3pPr indent="0" defTabSz="457200">
              <a:spcBef>
                <a:spcPct val="20000"/>
              </a:spcBef>
              <a:buClr>
                <a:srgbClr val="466091"/>
              </a:buClr>
              <a:buFont typeface="Arial"/>
              <a:buNone/>
              <a:defRPr b="1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indent="0" defTabSz="457200">
              <a:spcBef>
                <a:spcPct val="20000"/>
              </a:spcBef>
              <a:buClr>
                <a:srgbClr val="466091"/>
              </a:buClr>
              <a:buFont typeface="Arial"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indent="0" defTabSz="457200">
              <a:spcBef>
                <a:spcPct val="20000"/>
              </a:spcBef>
              <a:buClr>
                <a:srgbClr val="466091"/>
              </a:buClr>
              <a:buFont typeface="Arial"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 indent="0" defTabSz="457200">
              <a:spcBef>
                <a:spcPct val="20000"/>
              </a:spcBef>
              <a:buFont typeface="Arial"/>
              <a:buNone/>
              <a:defRPr sz="1600" b="1"/>
            </a:lvl6pPr>
            <a:lvl7pPr indent="0" defTabSz="457200">
              <a:spcBef>
                <a:spcPct val="20000"/>
              </a:spcBef>
              <a:buFont typeface="Arial"/>
              <a:buNone/>
              <a:defRPr sz="1600" b="1"/>
            </a:lvl7pPr>
            <a:lvl8pPr indent="0" defTabSz="457200">
              <a:spcBef>
                <a:spcPct val="20000"/>
              </a:spcBef>
              <a:buFont typeface="Arial"/>
              <a:buNone/>
              <a:defRPr sz="1600" b="1"/>
            </a:lvl8pPr>
            <a:lvl9pPr indent="0" defTabSz="457200">
              <a:spcBef>
                <a:spcPct val="20000"/>
              </a:spcBef>
              <a:buFont typeface="Arial"/>
              <a:buNone/>
              <a:defRPr sz="1600" b="1"/>
            </a:lvl9pPr>
          </a:lstStyle>
          <a:p>
            <a:r>
              <a:rPr lang="nb-NO" dirty="0"/>
              <a:t>Brannforebyggende arbeid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5306C52-1CC7-A660-4271-3C40766DEB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455" t="5388" r="7865" b="26464"/>
          <a:stretch/>
        </p:blipFill>
        <p:spPr>
          <a:xfrm>
            <a:off x="6244528" y="3580415"/>
            <a:ext cx="2681861" cy="1939447"/>
          </a:xfrm>
          <a:prstGeom prst="rect">
            <a:avLst/>
          </a:prstGeom>
        </p:spPr>
      </p:pic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654D99B0-25A8-F7F6-3C6F-D2C63A477192}"/>
              </a:ext>
            </a:extLst>
          </p:cNvPr>
          <p:cNvSpPr txBox="1">
            <a:spLocks/>
          </p:cNvSpPr>
          <p:nvPr/>
        </p:nvSpPr>
        <p:spPr>
          <a:xfrm>
            <a:off x="6312362" y="5411823"/>
            <a:ext cx="2614027" cy="6179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nb-NO"/>
            </a:defPPr>
            <a:lvl1pPr marR="0" lvl="0" indent="0" algn="ctr" defTabSz="4572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66091"/>
              </a:buClr>
              <a:buSzTx/>
              <a:buFont typeface="Arial"/>
              <a:buNone/>
              <a:tabLst/>
              <a:defRPr kumimoji="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/>
              </a:defRPr>
            </a:lvl1pPr>
            <a:lvl2pPr indent="0" defTabSz="457200">
              <a:spcBef>
                <a:spcPct val="20000"/>
              </a:spcBef>
              <a:buClr>
                <a:srgbClr val="466091"/>
              </a:buClr>
              <a:buFont typeface="Arial"/>
              <a:buNone/>
              <a:defRPr sz="2000" b="1">
                <a:solidFill>
                  <a:srgbClr val="466091"/>
                </a:solidFill>
              </a:defRPr>
            </a:lvl2pPr>
            <a:lvl3pPr indent="0" defTabSz="457200">
              <a:spcBef>
                <a:spcPct val="20000"/>
              </a:spcBef>
              <a:buClr>
                <a:srgbClr val="466091"/>
              </a:buClr>
              <a:buFont typeface="Arial"/>
              <a:buNone/>
              <a:defRPr b="1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indent="0" defTabSz="457200">
              <a:spcBef>
                <a:spcPct val="20000"/>
              </a:spcBef>
              <a:buClr>
                <a:srgbClr val="466091"/>
              </a:buClr>
              <a:buFont typeface="Arial"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indent="0" defTabSz="457200">
              <a:spcBef>
                <a:spcPct val="20000"/>
              </a:spcBef>
              <a:buClr>
                <a:srgbClr val="466091"/>
              </a:buClr>
              <a:buFont typeface="Arial"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 indent="0" defTabSz="457200">
              <a:spcBef>
                <a:spcPct val="20000"/>
              </a:spcBef>
              <a:buFont typeface="Arial"/>
              <a:buNone/>
              <a:defRPr sz="1600" b="1"/>
            </a:lvl6pPr>
            <a:lvl7pPr indent="0" defTabSz="457200">
              <a:spcBef>
                <a:spcPct val="20000"/>
              </a:spcBef>
              <a:buFont typeface="Arial"/>
              <a:buNone/>
              <a:defRPr sz="1600" b="1"/>
            </a:lvl7pPr>
            <a:lvl8pPr indent="0" defTabSz="457200">
              <a:spcBef>
                <a:spcPct val="20000"/>
              </a:spcBef>
              <a:buFont typeface="Arial"/>
              <a:buNone/>
              <a:defRPr sz="1600" b="1"/>
            </a:lvl8pPr>
            <a:lvl9pPr indent="0" defTabSz="457200">
              <a:spcBef>
                <a:spcPct val="20000"/>
              </a:spcBef>
              <a:buFont typeface="Arial"/>
              <a:buNone/>
              <a:defRPr sz="1600" b="1"/>
            </a:lvl9pPr>
          </a:lstStyle>
          <a:p>
            <a:r>
              <a:rPr lang="nb-NO" dirty="0"/>
              <a:t>Beplantning og bomiljø</a:t>
            </a:r>
          </a:p>
        </p:txBody>
      </p:sp>
      <p:pic>
        <p:nvPicPr>
          <p:cNvPr id="3074" name="Picture 2" descr="Styrearbeid, styreutvikling, styreledelse by Solberg, Frode. 9788245020694.  Heftet - 2021 | Akademika.no">
            <a:extLst>
              <a:ext uri="{FF2B5EF4-FFF2-40B4-BE49-F238E27FC236}">
                <a16:creationId xmlns:a16="http://schemas.microsoft.com/office/drawing/2014/main" id="{12BAFAB7-95E6-D3B8-2DB6-4A24B9269F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" t="1" r="6683" b="54906"/>
          <a:stretch/>
        </p:blipFill>
        <p:spPr bwMode="auto">
          <a:xfrm>
            <a:off x="290938" y="3567193"/>
            <a:ext cx="2654569" cy="195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02C3973E-C048-E43D-E3AC-9FDC5962FD47}"/>
              </a:ext>
            </a:extLst>
          </p:cNvPr>
          <p:cNvSpPr txBox="1">
            <a:spLocks/>
          </p:cNvSpPr>
          <p:nvPr/>
        </p:nvSpPr>
        <p:spPr>
          <a:xfrm>
            <a:off x="288703" y="5380744"/>
            <a:ext cx="2640659" cy="6179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466091"/>
              </a:buClr>
              <a:buFont typeface="Arial"/>
              <a:buNone/>
              <a:defRPr sz="2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rgbClr val="466091"/>
              </a:buClr>
              <a:buFont typeface="Arial"/>
              <a:buNone/>
              <a:defRPr sz="2000" b="1" kern="1200">
                <a:solidFill>
                  <a:srgbClr val="46609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rgbClr val="466091"/>
              </a:buClr>
              <a:buFont typeface="Arial"/>
              <a:buNone/>
              <a:defRPr sz="1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rgbClr val="466091"/>
              </a:buClr>
              <a:buFont typeface="Arial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rgbClr val="466091"/>
              </a:buClr>
              <a:buFont typeface="Arial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66091"/>
              </a:buClr>
              <a:buSzTx/>
              <a:buFont typeface="Arial"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Praktisk styrearbeid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C6B06BB5-7ED6-6EDB-630C-E8DC43F38390}"/>
              </a:ext>
            </a:extLst>
          </p:cNvPr>
          <p:cNvSpPr txBox="1">
            <a:spLocks/>
          </p:cNvSpPr>
          <p:nvPr/>
        </p:nvSpPr>
        <p:spPr>
          <a:xfrm>
            <a:off x="3294253" y="5411823"/>
            <a:ext cx="2653219" cy="6179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nb-NO"/>
            </a:defPPr>
            <a:lvl1pPr marR="0" lvl="0" indent="0" algn="ctr" defTabSz="4572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66091"/>
              </a:buClr>
              <a:buSzTx/>
              <a:buFont typeface="Arial"/>
              <a:buNone/>
              <a:tabLst/>
              <a:defRPr kumimoji="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/>
              </a:defRPr>
            </a:lvl1pPr>
            <a:lvl2pPr indent="0" defTabSz="457200">
              <a:spcBef>
                <a:spcPct val="20000"/>
              </a:spcBef>
              <a:buClr>
                <a:srgbClr val="466091"/>
              </a:buClr>
              <a:buFont typeface="Arial"/>
              <a:buNone/>
              <a:defRPr sz="2000" b="1">
                <a:solidFill>
                  <a:srgbClr val="466091"/>
                </a:solidFill>
              </a:defRPr>
            </a:lvl2pPr>
            <a:lvl3pPr indent="0" defTabSz="457200">
              <a:spcBef>
                <a:spcPct val="20000"/>
              </a:spcBef>
              <a:buClr>
                <a:srgbClr val="466091"/>
              </a:buClr>
              <a:buFont typeface="Arial"/>
              <a:buNone/>
              <a:defRPr b="1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indent="0" defTabSz="457200">
              <a:spcBef>
                <a:spcPct val="20000"/>
              </a:spcBef>
              <a:buClr>
                <a:srgbClr val="466091"/>
              </a:buClr>
              <a:buFont typeface="Arial"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indent="0" defTabSz="457200">
              <a:spcBef>
                <a:spcPct val="20000"/>
              </a:spcBef>
              <a:buClr>
                <a:srgbClr val="466091"/>
              </a:buClr>
              <a:buFont typeface="Arial"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 indent="0" defTabSz="457200">
              <a:spcBef>
                <a:spcPct val="20000"/>
              </a:spcBef>
              <a:buFont typeface="Arial"/>
              <a:buNone/>
              <a:defRPr sz="1600" b="1"/>
            </a:lvl6pPr>
            <a:lvl7pPr indent="0" defTabSz="457200">
              <a:spcBef>
                <a:spcPct val="20000"/>
              </a:spcBef>
              <a:buFont typeface="Arial"/>
              <a:buNone/>
              <a:defRPr sz="1600" b="1"/>
            </a:lvl7pPr>
            <a:lvl8pPr indent="0" defTabSz="457200">
              <a:spcBef>
                <a:spcPct val="20000"/>
              </a:spcBef>
              <a:buFont typeface="Arial"/>
              <a:buNone/>
              <a:defRPr sz="1600" b="1"/>
            </a:lvl8pPr>
            <a:lvl9pPr indent="0" defTabSz="457200">
              <a:spcBef>
                <a:spcPct val="20000"/>
              </a:spcBef>
              <a:buFont typeface="Arial"/>
              <a:buNone/>
              <a:defRPr sz="1600" b="1"/>
            </a:lvl9pPr>
          </a:lstStyle>
          <a:p>
            <a:r>
              <a:rPr lang="nb-NO" dirty="0"/>
              <a:t>Energi og miljø </a:t>
            </a:r>
          </a:p>
        </p:txBody>
      </p:sp>
      <p:pic>
        <p:nvPicPr>
          <p:cNvPr id="3076" name="Picture 4" descr="Natur og miljø må regnes om til pengeverdier før man kan lage en grønn BNP. (Foto: Nattapol Sritongcom / Shutterstock / NTB scanpix)">
            <a:extLst>
              <a:ext uri="{FF2B5EF4-FFF2-40B4-BE49-F238E27FC236}">
                <a16:creationId xmlns:a16="http://schemas.microsoft.com/office/drawing/2014/main" id="{6B082222-BED4-E0AD-7B68-3550BDDD44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8" t="13810" r="13986" b="14596"/>
          <a:stretch/>
        </p:blipFill>
        <p:spPr bwMode="auto">
          <a:xfrm>
            <a:off x="3294253" y="3588708"/>
            <a:ext cx="2653219" cy="193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Et bilde som inneholder tekst, Menneskeansikt, skjermbilde, person&#10;&#10;Automatisk generert beskrivelse">
            <a:extLst>
              <a:ext uri="{FF2B5EF4-FFF2-40B4-BE49-F238E27FC236}">
                <a16:creationId xmlns:a16="http://schemas.microsoft.com/office/drawing/2014/main" id="{4B4DC7D5-4284-CB77-CC7E-CF912E7A336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054" b="4054"/>
          <a:stretch/>
        </p:blipFill>
        <p:spPr>
          <a:xfrm>
            <a:off x="320040" y="212493"/>
            <a:ext cx="5614416" cy="2386126"/>
          </a:xfrm>
          <a:prstGeom prst="rect">
            <a:avLst/>
          </a:prstGeom>
        </p:spPr>
      </p:pic>
      <p:pic>
        <p:nvPicPr>
          <p:cNvPr id="4" name="Bilde 3" descr="Et bilde som inneholder Menneskeansikt, tekst, mann, person&#10;&#10;Automatisk generert beskrivelse">
            <a:extLst>
              <a:ext uri="{FF2B5EF4-FFF2-40B4-BE49-F238E27FC236}">
                <a16:creationId xmlns:a16="http://schemas.microsoft.com/office/drawing/2014/main" id="{F7C9A5CB-D04E-9062-2977-22F62ECCA0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4496" y="212493"/>
            <a:ext cx="5614416" cy="238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00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34D8A36-E649-DC75-135E-8A6417AAE3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086" r="-2" b="140"/>
          <a:stretch/>
        </p:blipFill>
        <p:spPr>
          <a:xfrm>
            <a:off x="198739" y="352771"/>
            <a:ext cx="5804105" cy="2986372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0A1B2FB0-F10F-B4E7-152B-C5B93943EB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121" b="1"/>
          <a:stretch/>
        </p:blipFill>
        <p:spPr>
          <a:xfrm>
            <a:off x="6195372" y="3510858"/>
            <a:ext cx="5797883" cy="2789948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9A1675F6-141A-3EB5-B42C-690FA925B1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39" r="15577" b="6596"/>
          <a:stretch/>
        </p:blipFill>
        <p:spPr>
          <a:xfrm>
            <a:off x="6206718" y="352771"/>
            <a:ext cx="5797883" cy="2960394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68CF11C5-B410-2116-72AC-92133EB311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35" r="16793"/>
          <a:stretch/>
        </p:blipFill>
        <p:spPr>
          <a:xfrm>
            <a:off x="192524" y="3437706"/>
            <a:ext cx="5804105" cy="286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03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C80612-8CF5-CB54-3BEE-017CF94DD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7214" y="635957"/>
            <a:ext cx="9027207" cy="1928486"/>
          </a:xfrm>
        </p:spPr>
        <p:txBody>
          <a:bodyPr>
            <a:normAutofit/>
          </a:bodyPr>
          <a:lstStyle/>
          <a:p>
            <a:r>
              <a:rPr lang="nb-NO" sz="8000" dirty="0">
                <a:cs typeface="Calibri Light"/>
              </a:rPr>
              <a:t>Tilbakemelding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0AFC9AC-1BBB-D00B-44C8-C9392F13A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35980"/>
            <a:ext cx="9144000" cy="1655762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nb-NO" sz="3600" dirty="0"/>
              <a:t>Vi trenger din personlige tilbakemelding for å bli bedre. </a:t>
            </a:r>
          </a:p>
          <a:p>
            <a:endParaRPr lang="nb-NO" sz="3600" dirty="0"/>
          </a:p>
          <a:p>
            <a:r>
              <a:rPr lang="nb-NO" sz="3600" dirty="0"/>
              <a:t>Ris og Ros!</a:t>
            </a:r>
          </a:p>
        </p:txBody>
      </p:sp>
    </p:spTree>
    <p:extLst>
      <p:ext uri="{BB962C8B-B14F-4D97-AF65-F5344CB8AC3E}">
        <p14:creationId xmlns:p14="http://schemas.microsoft.com/office/powerpoint/2010/main" val="4177248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751BE0B5-35CE-4EE8-7559-68EFF1CBEA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7" b="652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pic>
        <p:nvPicPr>
          <p:cNvPr id="1026" name="Picture 2" descr="Levert av Booking.com">
            <a:extLst>
              <a:ext uri="{FF2B5EF4-FFF2-40B4-BE49-F238E27FC236}">
                <a16:creationId xmlns:a16="http://schemas.microsoft.com/office/drawing/2014/main" id="{3F245D96-CEA1-DA71-F0C2-8317F73B6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4" r="26742" b="26134"/>
          <a:stretch/>
        </p:blipFill>
        <p:spPr bwMode="auto">
          <a:xfrm>
            <a:off x="4649454" y="0"/>
            <a:ext cx="7539497" cy="318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812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DDC6E4-4032-4A8D-4C40-FF4E6C5AC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6632D60-9CFD-AD7C-E9B1-C181B0956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D7F7FFF-DA23-839D-0F76-46BA36005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247650"/>
            <a:ext cx="1177290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44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C80612-8CF5-CB54-3BEE-017CF94DD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0792" y="1122363"/>
            <a:ext cx="9027207" cy="1928486"/>
          </a:xfrm>
        </p:spPr>
        <p:txBody>
          <a:bodyPr>
            <a:normAutofit/>
          </a:bodyPr>
          <a:lstStyle/>
          <a:p>
            <a:r>
              <a:rPr lang="nb-NO" sz="8000" dirty="0">
                <a:cs typeface="Calibri Light"/>
              </a:rPr>
              <a:t>Vestbo Quiz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0AFC9AC-1BBB-D00B-44C8-C9392F13A8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sz="3600" dirty="0"/>
              <a:t>Premiedryss </a:t>
            </a:r>
          </a:p>
        </p:txBody>
      </p:sp>
    </p:spTree>
    <p:extLst>
      <p:ext uri="{BB962C8B-B14F-4D97-AF65-F5344CB8AC3E}">
        <p14:creationId xmlns:p14="http://schemas.microsoft.com/office/powerpoint/2010/main" val="997560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ADAFD2F-5A2D-7091-52EC-86771C59C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32" y="210302"/>
            <a:ext cx="3485233" cy="4911938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7E35FE4A-043E-0F18-CEE0-B7B175E3F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395" y="210301"/>
            <a:ext cx="3492481" cy="4911939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07D1BE73-2F4D-FE18-1387-9AC2BDE97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988" y="2192955"/>
            <a:ext cx="2469278" cy="247209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A7F4C00-3A13-D9C7-5427-8D1741C8A150}"/>
              </a:ext>
            </a:extLst>
          </p:cNvPr>
          <p:cNvSpPr txBox="1">
            <a:spLocks/>
          </p:cNvSpPr>
          <p:nvPr/>
        </p:nvSpPr>
        <p:spPr>
          <a:xfrm>
            <a:off x="996358" y="5389563"/>
            <a:ext cx="9027207" cy="94156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>
                <a:cs typeface="Calibri Light"/>
              </a:rPr>
              <a:t>Vestbo bærekraftkartlegging - </a:t>
            </a:r>
          </a:p>
        </p:txBody>
      </p:sp>
    </p:spTree>
    <p:extLst>
      <p:ext uri="{BB962C8B-B14F-4D97-AF65-F5344CB8AC3E}">
        <p14:creationId xmlns:p14="http://schemas.microsoft.com/office/powerpoint/2010/main" val="2200643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ADAFD2F-5A2D-7091-52EC-86771C59C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32" y="210302"/>
            <a:ext cx="3485233" cy="4911938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7E35FE4A-043E-0F18-CEE0-B7B175E3F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395" y="210301"/>
            <a:ext cx="3492481" cy="4911939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07D1BE73-2F4D-FE18-1387-9AC2BDE97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988" y="2192955"/>
            <a:ext cx="2469278" cy="247209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A7F4C00-3A13-D9C7-5427-8D1741C8A150}"/>
              </a:ext>
            </a:extLst>
          </p:cNvPr>
          <p:cNvSpPr txBox="1">
            <a:spLocks/>
          </p:cNvSpPr>
          <p:nvPr/>
        </p:nvSpPr>
        <p:spPr>
          <a:xfrm>
            <a:off x="996358" y="5389563"/>
            <a:ext cx="9027207" cy="94156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>
                <a:cs typeface="Calibri Light"/>
              </a:rPr>
              <a:t>Vestbo bærekraftkartlegging – Barkaleitet BRL  </a:t>
            </a:r>
          </a:p>
        </p:txBody>
      </p:sp>
    </p:spTree>
    <p:extLst>
      <p:ext uri="{BB962C8B-B14F-4D97-AF65-F5344CB8AC3E}">
        <p14:creationId xmlns:p14="http://schemas.microsoft.com/office/powerpoint/2010/main" val="4263679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de 2" descr="Et bilde som inneholder tekst, Aktiv trøye, klær, T-shirt&#10;&#10;Automatisk generert beskrivelse">
            <a:extLst>
              <a:ext uri="{FF2B5EF4-FFF2-40B4-BE49-F238E27FC236}">
                <a16:creationId xmlns:a16="http://schemas.microsoft.com/office/drawing/2014/main" id="{7B762329-A7D2-10FB-F9A5-8C3926045F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5" b="3511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79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Aktiv trøye, klær, T-shirt&#10;&#10;Automatisk generert beskrivelse">
            <a:extLst>
              <a:ext uri="{FF2B5EF4-FFF2-40B4-BE49-F238E27FC236}">
                <a16:creationId xmlns:a16="http://schemas.microsoft.com/office/drawing/2014/main" id="{7B762329-A7D2-10FB-F9A5-8C3926045F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5" b="35116"/>
          <a:stretch/>
        </p:blipFill>
        <p:spPr>
          <a:xfrm>
            <a:off x="2229969" y="1717040"/>
            <a:ext cx="7732061" cy="434847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75010450-6478-4618-6135-70E5C5701C23}"/>
              </a:ext>
            </a:extLst>
          </p:cNvPr>
          <p:cNvSpPr txBox="1">
            <a:spLocks/>
          </p:cNvSpPr>
          <p:nvPr/>
        </p:nvSpPr>
        <p:spPr>
          <a:xfrm>
            <a:off x="1074735" y="599849"/>
            <a:ext cx="9027207" cy="94156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>
                <a:cs typeface="Calibri Light"/>
              </a:rPr>
              <a:t>Signert kampdrakt – Grethe Stang </a:t>
            </a:r>
          </a:p>
        </p:txBody>
      </p:sp>
    </p:spTree>
    <p:extLst>
      <p:ext uri="{BB962C8B-B14F-4D97-AF65-F5344CB8AC3E}">
        <p14:creationId xmlns:p14="http://schemas.microsoft.com/office/powerpoint/2010/main" val="3841829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0E8E66E-80E7-F4D0-8DFD-A658E647C2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0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72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9960CCC4-EF95-283D-50AC-ED952B7984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0"/>
          <a:stretch/>
        </p:blipFill>
        <p:spPr>
          <a:xfrm>
            <a:off x="1687718" y="1478909"/>
            <a:ext cx="8045561" cy="4525651"/>
          </a:xfrm>
          <a:prstGeom prst="rect">
            <a:avLst/>
          </a:prstGeom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A81F5D57-6B88-08EC-8B0B-0D3D1274307F}"/>
              </a:ext>
            </a:extLst>
          </p:cNvPr>
          <p:cNvSpPr txBox="1">
            <a:spLocks/>
          </p:cNvSpPr>
          <p:nvPr/>
        </p:nvSpPr>
        <p:spPr>
          <a:xfrm>
            <a:off x="643466" y="643467"/>
            <a:ext cx="8648580" cy="35692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200" dirty="0" err="1">
                <a:solidFill>
                  <a:srgbClr val="FFFFFF"/>
                </a:solidFill>
              </a:rPr>
              <a:t>Brannøvelse</a:t>
            </a:r>
            <a:r>
              <a:rPr lang="en-US" sz="5200" dirty="0">
                <a:solidFill>
                  <a:srgbClr val="FFFFFF"/>
                </a:solidFill>
              </a:rPr>
              <a:t> – </a:t>
            </a:r>
            <a:r>
              <a:rPr lang="en-US" sz="5200" dirty="0" err="1">
                <a:solidFill>
                  <a:srgbClr val="FFFFFF"/>
                </a:solidFill>
              </a:rPr>
              <a:t>Hamrelien</a:t>
            </a:r>
            <a:r>
              <a:rPr lang="en-US" sz="5200" dirty="0">
                <a:solidFill>
                  <a:srgbClr val="FFFFFF"/>
                </a:solidFill>
              </a:rPr>
              <a:t> BRL  </a:t>
            </a:r>
          </a:p>
        </p:txBody>
      </p:sp>
    </p:spTree>
    <p:extLst>
      <p:ext uri="{BB962C8B-B14F-4D97-AF65-F5344CB8AC3E}">
        <p14:creationId xmlns:p14="http://schemas.microsoft.com/office/powerpoint/2010/main" val="176021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 Blå slides med verdi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5 Blå slides med verdi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800713b8-620c-47b0-9557-e6431d729d58" xsi:nil="true"/>
    <SharedWithUsers xmlns="c2adb4dd-49e2-4c56-bd8f-577ee6ab5e9b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2D9E288FED8FF469D7A04EBF477C805" ma:contentTypeVersion="9" ma:contentTypeDescription="Opprett et nytt dokument." ma:contentTypeScope="" ma:versionID="ae0a9214725cae76e4d5513748fcf6d6">
  <xsd:schema xmlns:xsd="http://www.w3.org/2001/XMLSchema" xmlns:xs="http://www.w3.org/2001/XMLSchema" xmlns:p="http://schemas.microsoft.com/office/2006/metadata/properties" xmlns:ns2="800713b8-620c-47b0-9557-e6431d729d58" xmlns:ns3="c2adb4dd-49e2-4c56-bd8f-577ee6ab5e9b" targetNamespace="http://schemas.microsoft.com/office/2006/metadata/properties" ma:root="true" ma:fieldsID="5c85a968889245bb13b0a49d6c53b22a" ns2:_="" ns3:_="">
    <xsd:import namespace="800713b8-620c-47b0-9557-e6431d729d58"/>
    <xsd:import namespace="c2adb4dd-49e2-4c56-bd8f-577ee6ab5e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0713b8-620c-47b0-9557-e6431d729d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adb4dd-49e2-4c56-bd8f-577ee6ab5e9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8D7527-7C58-4D73-BF17-3149C84D5BDE}">
  <ds:schemaRefs>
    <ds:schemaRef ds:uri="800713b8-620c-47b0-9557-e6431d729d58"/>
    <ds:schemaRef ds:uri="c2adb4dd-49e2-4c56-bd8f-577ee6ab5e9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9E6DD94-38EB-41B3-863F-1C245739BD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5A1AC3-79F7-4EED-BB70-36CEAA217D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0713b8-620c-47b0-9557-e6431d729d58"/>
    <ds:schemaRef ds:uri="c2adb4dd-49e2-4c56-bd8f-577ee6ab5e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58</Words>
  <Application>Microsoft Office PowerPoint</Application>
  <PresentationFormat>Widescreen</PresentationFormat>
  <Paragraphs>17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Office-tema</vt:lpstr>
      <vt:lpstr>5 Blå slides med verdier</vt:lpstr>
      <vt:lpstr>Egendefinert utforming</vt:lpstr>
      <vt:lpstr>1_5 Blå slides med verdier</vt:lpstr>
      <vt:lpstr>PowerPoint Presentation</vt:lpstr>
      <vt:lpstr>PowerPoint Presentation</vt:lpstr>
      <vt:lpstr>Vestbo Quiz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Pakkepause </vt:lpstr>
      <vt:lpstr>PowerPoint Presentation</vt:lpstr>
      <vt:lpstr>Delseminarer lørdag</vt:lpstr>
      <vt:lpstr>PowerPoint Presentation</vt:lpstr>
      <vt:lpstr>Tilbakemelding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Maren Bjørnstad</dc:creator>
  <cp:lastModifiedBy>Christian Fredrik Mathisen</cp:lastModifiedBy>
  <cp:revision>12</cp:revision>
  <dcterms:created xsi:type="dcterms:W3CDTF">2022-05-25T12:14:38Z</dcterms:created>
  <dcterms:modified xsi:type="dcterms:W3CDTF">2023-11-02T10:49:00Z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0x010100E2D9E288FED8FF469D7A04EBF477C805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