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omments/modernComment_100_EC605105.xml" ContentType="application/vnd.ms-powerpoint.comments+xml"/>
  <Override PartName="/ppt/comments/modernComment_55EC283D_2AFFCD5F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1441540158" r:id="rId6"/>
    <p:sldId id="281" r:id="rId7"/>
    <p:sldId id="3313" r:id="rId8"/>
    <p:sldId id="1441540100" r:id="rId9"/>
    <p:sldId id="1441540157" r:id="rId10"/>
    <p:sldId id="1441540150" r:id="rId11"/>
    <p:sldId id="263" r:id="rId12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7D927B-7AA1-5026-D056-81239F7D70B4}" name="Lisbeth Pedersen" initials="LP" userId="S::lisbeth.pedersen@polarkraft.no::e2e3b86d-4201-4e26-b92a-26ccb5292434" providerId="AD"/>
  <p188:author id="{4F57AAEE-28DD-9A0C-4EB9-F9DE645DC1C9}" name="Morten Stormo" initials="MS" userId="S::morten.stormo@yve.no::e27c0c43-5614-4796-a24c-63a46dcd685d" providerId="AD"/>
  <p188:author id="{C324FDF4-EB49-6724-643E-1E3EDD69CE4E}" name="Morten Stormo" initials="MS" userId="S::morten.stormo@polarkraft.no::e27c0c43-5614-4796-a24c-63a46dcd68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AEABD7-7000-4FE1-9D53-244BE991A81B}" v="335" dt="2023-10-18T13:03:33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ten Stormo" userId="e27c0c43-5614-4796-a24c-63a46dcd685d" providerId="ADAL" clId="{44AEABD7-7000-4FE1-9D53-244BE991A81B}"/>
    <pc:docChg chg="custSel addSld delSld modSld sldOrd delMainMaster">
      <pc:chgData name="Morten Stormo" userId="e27c0c43-5614-4796-a24c-63a46dcd685d" providerId="ADAL" clId="{44AEABD7-7000-4FE1-9D53-244BE991A81B}" dt="2023-10-18T13:03:33.466" v="560" actId="20577"/>
      <pc:docMkLst>
        <pc:docMk/>
      </pc:docMkLst>
      <pc:sldChg chg="addSp delSp modSp mod">
        <pc:chgData name="Morten Stormo" userId="e27c0c43-5614-4796-a24c-63a46dcd685d" providerId="ADAL" clId="{44AEABD7-7000-4FE1-9D53-244BE991A81B}" dt="2023-10-18T12:36:05.630" v="147" actId="20577"/>
        <pc:sldMkLst>
          <pc:docMk/>
          <pc:sldMk cId="3965735173" sldId="256"/>
        </pc:sldMkLst>
        <pc:spChg chg="mod">
          <ac:chgData name="Morten Stormo" userId="e27c0c43-5614-4796-a24c-63a46dcd685d" providerId="ADAL" clId="{44AEABD7-7000-4FE1-9D53-244BE991A81B}" dt="2023-10-18T12:30:29.937" v="81" actId="20577"/>
          <ac:spMkLst>
            <pc:docMk/>
            <pc:sldMk cId="3965735173" sldId="256"/>
            <ac:spMk id="2" creationId="{DC5B4AEF-9970-862A-58BF-EDF82A584981}"/>
          </ac:spMkLst>
        </pc:spChg>
        <pc:spChg chg="mod">
          <ac:chgData name="Morten Stormo" userId="e27c0c43-5614-4796-a24c-63a46dcd685d" providerId="ADAL" clId="{44AEABD7-7000-4FE1-9D53-244BE991A81B}" dt="2023-10-18T12:36:05.630" v="147" actId="20577"/>
          <ac:spMkLst>
            <pc:docMk/>
            <pc:sldMk cId="3965735173" sldId="256"/>
            <ac:spMk id="3" creationId="{77375295-F4D5-ECE8-0CD4-A2AC77C1931F}"/>
          </ac:spMkLst>
        </pc:spChg>
        <pc:picChg chg="add mod">
          <ac:chgData name="Morten Stormo" userId="e27c0c43-5614-4796-a24c-63a46dcd685d" providerId="ADAL" clId="{44AEABD7-7000-4FE1-9D53-244BE991A81B}" dt="2023-10-18T12:35:51.572" v="139" actId="14100"/>
          <ac:picMkLst>
            <pc:docMk/>
            <pc:sldMk cId="3965735173" sldId="256"/>
            <ac:picMk id="4" creationId="{7932661F-558E-FE8B-B5A2-724C9868A72D}"/>
          </ac:picMkLst>
        </pc:picChg>
        <pc:picChg chg="del">
          <ac:chgData name="Morten Stormo" userId="e27c0c43-5614-4796-a24c-63a46dcd685d" providerId="ADAL" clId="{44AEABD7-7000-4FE1-9D53-244BE991A81B}" dt="2023-10-18T12:29:04.420" v="0" actId="478"/>
          <ac:picMkLst>
            <pc:docMk/>
            <pc:sldMk cId="3965735173" sldId="256"/>
            <ac:picMk id="1026" creationId="{B264A905-EFE3-AB72-BD4F-46D5312A3BFD}"/>
          </ac:picMkLst>
        </pc:picChg>
      </pc:sldChg>
      <pc:sldChg chg="modSp mod">
        <pc:chgData name="Morten Stormo" userId="e27c0c43-5614-4796-a24c-63a46dcd685d" providerId="ADAL" clId="{44AEABD7-7000-4FE1-9D53-244BE991A81B}" dt="2023-10-18T12:39:56.259" v="457" actId="20577"/>
        <pc:sldMkLst>
          <pc:docMk/>
          <pc:sldMk cId="1825156930" sldId="263"/>
        </pc:sldMkLst>
        <pc:spChg chg="mod">
          <ac:chgData name="Morten Stormo" userId="e27c0c43-5614-4796-a24c-63a46dcd685d" providerId="ADAL" clId="{44AEABD7-7000-4FE1-9D53-244BE991A81B}" dt="2023-10-18T12:39:56.259" v="457" actId="20577"/>
          <ac:spMkLst>
            <pc:docMk/>
            <pc:sldMk cId="1825156930" sldId="263"/>
            <ac:spMk id="4" creationId="{B4D06E2A-0ABF-4ED1-438C-71E130001199}"/>
          </ac:spMkLst>
        </pc:spChg>
      </pc:sldChg>
      <pc:sldChg chg="del">
        <pc:chgData name="Morten Stormo" userId="e27c0c43-5614-4796-a24c-63a46dcd685d" providerId="ADAL" clId="{44AEABD7-7000-4FE1-9D53-244BE991A81B}" dt="2023-10-18T12:31:10.436" v="85" actId="47"/>
        <pc:sldMkLst>
          <pc:docMk/>
          <pc:sldMk cId="658642507" sldId="269"/>
        </pc:sldMkLst>
      </pc:sldChg>
      <pc:sldChg chg="addSp delSp modSp mod">
        <pc:chgData name="Morten Stormo" userId="e27c0c43-5614-4796-a24c-63a46dcd685d" providerId="ADAL" clId="{44AEABD7-7000-4FE1-9D53-244BE991A81B}" dt="2023-10-18T12:32:01.054" v="120" actId="1076"/>
        <pc:sldMkLst>
          <pc:docMk/>
          <pc:sldMk cId="65200494" sldId="1441540100"/>
        </pc:sldMkLst>
        <pc:spChg chg="mod">
          <ac:chgData name="Morten Stormo" userId="e27c0c43-5614-4796-a24c-63a46dcd685d" providerId="ADAL" clId="{44AEABD7-7000-4FE1-9D53-244BE991A81B}" dt="2023-10-18T12:31:36.737" v="98" actId="20577"/>
          <ac:spMkLst>
            <pc:docMk/>
            <pc:sldMk cId="65200494" sldId="1441540100"/>
            <ac:spMk id="3" creationId="{A07CEA12-9B83-4AB1-B326-9A86E3ACDBEC}"/>
          </ac:spMkLst>
        </pc:spChg>
        <pc:spChg chg="mod">
          <ac:chgData name="Morten Stormo" userId="e27c0c43-5614-4796-a24c-63a46dcd685d" providerId="ADAL" clId="{44AEABD7-7000-4FE1-9D53-244BE991A81B}" dt="2023-10-18T12:31:47.170" v="116" actId="20577"/>
          <ac:spMkLst>
            <pc:docMk/>
            <pc:sldMk cId="65200494" sldId="1441540100"/>
            <ac:spMk id="4" creationId="{147F9961-6FD1-BE9F-34CC-B1DBCF62AF5A}"/>
          </ac:spMkLst>
        </pc:spChg>
        <pc:picChg chg="add mod">
          <ac:chgData name="Morten Stormo" userId="e27c0c43-5614-4796-a24c-63a46dcd685d" providerId="ADAL" clId="{44AEABD7-7000-4FE1-9D53-244BE991A81B}" dt="2023-10-18T12:32:01.054" v="120" actId="1076"/>
          <ac:picMkLst>
            <pc:docMk/>
            <pc:sldMk cId="65200494" sldId="1441540100"/>
            <ac:picMk id="2" creationId="{CC916E1C-BC84-69A0-76FD-47A0F7A9BE4E}"/>
          </ac:picMkLst>
        </pc:picChg>
        <pc:picChg chg="del">
          <ac:chgData name="Morten Stormo" userId="e27c0c43-5614-4796-a24c-63a46dcd685d" providerId="ADAL" clId="{44AEABD7-7000-4FE1-9D53-244BE991A81B}" dt="2023-10-18T12:31:54.087" v="117" actId="478"/>
          <ac:picMkLst>
            <pc:docMk/>
            <pc:sldMk cId="65200494" sldId="1441540100"/>
            <ac:picMk id="2050" creationId="{79E4FA6B-8568-A9A2-B7A1-A77DE91E3F76}"/>
          </ac:picMkLst>
        </pc:picChg>
      </pc:sldChg>
      <pc:sldChg chg="del">
        <pc:chgData name="Morten Stormo" userId="e27c0c43-5614-4796-a24c-63a46dcd685d" providerId="ADAL" clId="{44AEABD7-7000-4FE1-9D53-244BE991A81B}" dt="2023-10-18T12:35:41.722" v="138" actId="47"/>
        <pc:sldMkLst>
          <pc:docMk/>
          <pc:sldMk cId="4259727176" sldId="1441540101"/>
        </pc:sldMkLst>
      </pc:sldChg>
      <pc:sldChg chg="del">
        <pc:chgData name="Morten Stormo" userId="e27c0c43-5614-4796-a24c-63a46dcd685d" providerId="ADAL" clId="{44AEABD7-7000-4FE1-9D53-244BE991A81B}" dt="2023-10-18T12:30:48.345" v="83" actId="47"/>
        <pc:sldMkLst>
          <pc:docMk/>
          <pc:sldMk cId="1193232208" sldId="1441540102"/>
        </pc:sldMkLst>
      </pc:sldChg>
      <pc:sldChg chg="del">
        <pc:chgData name="Morten Stormo" userId="e27c0c43-5614-4796-a24c-63a46dcd685d" providerId="ADAL" clId="{44AEABD7-7000-4FE1-9D53-244BE991A81B}" dt="2023-10-18T12:30:43.570" v="82" actId="47"/>
        <pc:sldMkLst>
          <pc:docMk/>
          <pc:sldMk cId="3013882632" sldId="1441540107"/>
        </pc:sldMkLst>
      </pc:sldChg>
      <pc:sldChg chg="addSp delSp modSp mod delAnim">
        <pc:chgData name="Morten Stormo" userId="e27c0c43-5614-4796-a24c-63a46dcd685d" providerId="ADAL" clId="{44AEABD7-7000-4FE1-9D53-244BE991A81B}" dt="2023-10-18T13:03:33.466" v="560" actId="20577"/>
        <pc:sldMkLst>
          <pc:docMk/>
          <pc:sldMk cId="3109538704" sldId="1441540150"/>
        </pc:sldMkLst>
        <pc:spChg chg="mod">
          <ac:chgData name="Morten Stormo" userId="e27c0c43-5614-4796-a24c-63a46dcd685d" providerId="ADAL" clId="{44AEABD7-7000-4FE1-9D53-244BE991A81B}" dt="2023-10-18T13:03:33.466" v="560" actId="20577"/>
          <ac:spMkLst>
            <pc:docMk/>
            <pc:sldMk cId="3109538704" sldId="1441540150"/>
            <ac:spMk id="4" creationId="{4FB237FB-AB6C-1106-5C4D-6003D1CE5E34}"/>
          </ac:spMkLst>
        </pc:spChg>
        <pc:picChg chg="add mod">
          <ac:chgData name="Morten Stormo" userId="e27c0c43-5614-4796-a24c-63a46dcd685d" providerId="ADAL" clId="{44AEABD7-7000-4FE1-9D53-244BE991A81B}" dt="2023-10-18T12:32:30.471" v="124" actId="14100"/>
          <ac:picMkLst>
            <pc:docMk/>
            <pc:sldMk cId="3109538704" sldId="1441540150"/>
            <ac:picMk id="3" creationId="{D855AD58-4352-8FED-6A61-256F50C4DF87}"/>
          </ac:picMkLst>
        </pc:picChg>
        <pc:picChg chg="del mod">
          <ac:chgData name="Morten Stormo" userId="e27c0c43-5614-4796-a24c-63a46dcd685d" providerId="ADAL" clId="{44AEABD7-7000-4FE1-9D53-244BE991A81B}" dt="2023-10-18T12:33:23.871" v="126" actId="478"/>
          <ac:picMkLst>
            <pc:docMk/>
            <pc:sldMk cId="3109538704" sldId="1441540150"/>
            <ac:picMk id="7" creationId="{C30080BC-7ADE-B053-26F2-23B0926A9C3B}"/>
          </ac:picMkLst>
        </pc:picChg>
        <pc:picChg chg="del">
          <ac:chgData name="Morten Stormo" userId="e27c0c43-5614-4796-a24c-63a46dcd685d" providerId="ADAL" clId="{44AEABD7-7000-4FE1-9D53-244BE991A81B}" dt="2023-10-18T12:32:24.604" v="121" actId="478"/>
          <ac:picMkLst>
            <pc:docMk/>
            <pc:sldMk cId="3109538704" sldId="1441540150"/>
            <ac:picMk id="3074" creationId="{1C45E667-772E-B14F-9B30-584E6DFA941F}"/>
          </ac:picMkLst>
        </pc:picChg>
      </pc:sldChg>
      <pc:sldChg chg="del">
        <pc:chgData name="Morten Stormo" userId="e27c0c43-5614-4796-a24c-63a46dcd685d" providerId="ADAL" clId="{44AEABD7-7000-4FE1-9D53-244BE991A81B}" dt="2023-10-18T12:35:40.455" v="137" actId="47"/>
        <pc:sldMkLst>
          <pc:docMk/>
          <pc:sldMk cId="3752688629" sldId="1441540155"/>
        </pc:sldMkLst>
      </pc:sldChg>
      <pc:sldChg chg="del">
        <pc:chgData name="Morten Stormo" userId="e27c0c43-5614-4796-a24c-63a46dcd685d" providerId="ADAL" clId="{44AEABD7-7000-4FE1-9D53-244BE991A81B}" dt="2023-10-18T12:31:07.821" v="84" actId="47"/>
        <pc:sldMkLst>
          <pc:docMk/>
          <pc:sldMk cId="1307042255" sldId="1441540158"/>
        </pc:sldMkLst>
      </pc:sldChg>
      <pc:sldChg chg="delSp modSp add mod ord delAnim modAnim">
        <pc:chgData name="Morten Stormo" userId="e27c0c43-5614-4796-a24c-63a46dcd685d" providerId="ADAL" clId="{44AEABD7-7000-4FE1-9D53-244BE991A81B}" dt="2023-10-18T12:41:02.240" v="546" actId="20577"/>
        <pc:sldMkLst>
          <pc:docMk/>
          <pc:sldMk cId="2471380465" sldId="1441540158"/>
        </pc:sldMkLst>
        <pc:spChg chg="mod">
          <ac:chgData name="Morten Stormo" userId="e27c0c43-5614-4796-a24c-63a46dcd685d" providerId="ADAL" clId="{44AEABD7-7000-4FE1-9D53-244BE991A81B}" dt="2023-10-18T12:36:42.528" v="195" actId="20577"/>
          <ac:spMkLst>
            <pc:docMk/>
            <pc:sldMk cId="2471380465" sldId="1441540158"/>
            <ac:spMk id="2" creationId="{141CE817-19A9-5A4E-A5BC-5BF61B2806F4}"/>
          </ac:spMkLst>
        </pc:spChg>
        <pc:spChg chg="mod">
          <ac:chgData name="Morten Stormo" userId="e27c0c43-5614-4796-a24c-63a46dcd685d" providerId="ADAL" clId="{44AEABD7-7000-4FE1-9D53-244BE991A81B}" dt="2023-10-18T12:41:02.240" v="546" actId="20577"/>
          <ac:spMkLst>
            <pc:docMk/>
            <pc:sldMk cId="2471380465" sldId="1441540158"/>
            <ac:spMk id="4" creationId="{4FB237FB-AB6C-1106-5C4D-6003D1CE5E34}"/>
          </ac:spMkLst>
        </pc:spChg>
        <pc:picChg chg="del">
          <ac:chgData name="Morten Stormo" userId="e27c0c43-5614-4796-a24c-63a46dcd685d" providerId="ADAL" clId="{44AEABD7-7000-4FE1-9D53-244BE991A81B}" dt="2023-10-18T12:36:45.972" v="197" actId="478"/>
          <ac:picMkLst>
            <pc:docMk/>
            <pc:sldMk cId="2471380465" sldId="1441540158"/>
            <ac:picMk id="3" creationId="{D855AD58-4352-8FED-6A61-256F50C4DF87}"/>
          </ac:picMkLst>
        </pc:picChg>
        <pc:picChg chg="del">
          <ac:chgData name="Morten Stormo" userId="e27c0c43-5614-4796-a24c-63a46dcd685d" providerId="ADAL" clId="{44AEABD7-7000-4FE1-9D53-244BE991A81B}" dt="2023-10-18T12:36:44.295" v="196" actId="478"/>
          <ac:picMkLst>
            <pc:docMk/>
            <pc:sldMk cId="2471380465" sldId="1441540158"/>
            <ac:picMk id="12" creationId="{4846C64B-4803-AF6B-1841-6AFC91682075}"/>
          </ac:picMkLst>
        </pc:picChg>
      </pc:sldChg>
      <pc:sldChg chg="del">
        <pc:chgData name="Morten Stormo" userId="e27c0c43-5614-4796-a24c-63a46dcd685d" providerId="ADAL" clId="{44AEABD7-7000-4FE1-9D53-244BE991A81B}" dt="2023-10-18T12:35:32.439" v="136" actId="47"/>
        <pc:sldMkLst>
          <pc:docMk/>
          <pc:sldMk cId="4139247175" sldId="1441540159"/>
        </pc:sldMkLst>
      </pc:sldChg>
      <pc:sldChg chg="del">
        <pc:chgData name="Morten Stormo" userId="e27c0c43-5614-4796-a24c-63a46dcd685d" providerId="ADAL" clId="{44AEABD7-7000-4FE1-9D53-244BE991A81B}" dt="2023-10-18T12:35:30.308" v="135" actId="47"/>
        <pc:sldMkLst>
          <pc:docMk/>
          <pc:sldMk cId="606731259" sldId="1441540160"/>
        </pc:sldMkLst>
      </pc:sldChg>
      <pc:sldMasterChg chg="delSldLayout">
        <pc:chgData name="Morten Stormo" userId="e27c0c43-5614-4796-a24c-63a46dcd685d" providerId="ADAL" clId="{44AEABD7-7000-4FE1-9D53-244BE991A81B}" dt="2023-10-18T12:30:43.570" v="82" actId="47"/>
        <pc:sldMasterMkLst>
          <pc:docMk/>
          <pc:sldMasterMk cId="2394346846" sldId="2147483660"/>
        </pc:sldMasterMkLst>
        <pc:sldLayoutChg chg="del">
          <pc:chgData name="Morten Stormo" userId="e27c0c43-5614-4796-a24c-63a46dcd685d" providerId="ADAL" clId="{44AEABD7-7000-4FE1-9D53-244BE991A81B}" dt="2023-10-18T12:30:43.570" v="82" actId="47"/>
          <pc:sldLayoutMkLst>
            <pc:docMk/>
            <pc:sldMasterMk cId="2394346846" sldId="2147483660"/>
            <pc:sldLayoutMk cId="3888712218" sldId="2147483730"/>
          </pc:sldLayoutMkLst>
        </pc:sldLayoutChg>
      </pc:sldMasterChg>
      <pc:sldMasterChg chg="del delSldLayout">
        <pc:chgData name="Morten Stormo" userId="e27c0c43-5614-4796-a24c-63a46dcd685d" providerId="ADAL" clId="{44AEABD7-7000-4FE1-9D53-244BE991A81B}" dt="2023-10-18T12:30:48.345" v="83" actId="47"/>
        <pc:sldMasterMkLst>
          <pc:docMk/>
          <pc:sldMasterMk cId="2394346846" sldId="2147483713"/>
        </pc:sldMasterMkLst>
        <pc:sldLayoutChg chg="del">
          <pc:chgData name="Morten Stormo" userId="e27c0c43-5614-4796-a24c-63a46dcd685d" providerId="ADAL" clId="{44AEABD7-7000-4FE1-9D53-244BE991A81B}" dt="2023-10-18T12:30:48.345" v="83" actId="47"/>
          <pc:sldLayoutMkLst>
            <pc:docMk/>
            <pc:sldMasterMk cId="2394346846" sldId="2147483713"/>
            <pc:sldLayoutMk cId="381817722" sldId="2147483714"/>
          </pc:sldLayoutMkLst>
        </pc:sldLayoutChg>
        <pc:sldLayoutChg chg="del">
          <pc:chgData name="Morten Stormo" userId="e27c0c43-5614-4796-a24c-63a46dcd685d" providerId="ADAL" clId="{44AEABD7-7000-4FE1-9D53-244BE991A81B}" dt="2023-10-18T12:30:48.345" v="83" actId="47"/>
          <pc:sldLayoutMkLst>
            <pc:docMk/>
            <pc:sldMasterMk cId="2394346846" sldId="2147483713"/>
            <pc:sldLayoutMk cId="1364558380" sldId="2147483715"/>
          </pc:sldLayoutMkLst>
        </pc:sldLayoutChg>
        <pc:sldLayoutChg chg="del">
          <pc:chgData name="Morten Stormo" userId="e27c0c43-5614-4796-a24c-63a46dcd685d" providerId="ADAL" clId="{44AEABD7-7000-4FE1-9D53-244BE991A81B}" dt="2023-10-18T12:30:48.345" v="83" actId="47"/>
          <pc:sldLayoutMkLst>
            <pc:docMk/>
            <pc:sldMasterMk cId="2394346846" sldId="2147483713"/>
            <pc:sldLayoutMk cId="3283393540" sldId="2147483716"/>
          </pc:sldLayoutMkLst>
        </pc:sldLayoutChg>
        <pc:sldLayoutChg chg="del">
          <pc:chgData name="Morten Stormo" userId="e27c0c43-5614-4796-a24c-63a46dcd685d" providerId="ADAL" clId="{44AEABD7-7000-4FE1-9D53-244BE991A81B}" dt="2023-10-18T12:30:48.345" v="83" actId="47"/>
          <pc:sldLayoutMkLst>
            <pc:docMk/>
            <pc:sldMasterMk cId="2394346846" sldId="2147483713"/>
            <pc:sldLayoutMk cId="206184427" sldId="2147483717"/>
          </pc:sldLayoutMkLst>
        </pc:sldLayoutChg>
        <pc:sldLayoutChg chg="del">
          <pc:chgData name="Morten Stormo" userId="e27c0c43-5614-4796-a24c-63a46dcd685d" providerId="ADAL" clId="{44AEABD7-7000-4FE1-9D53-244BE991A81B}" dt="2023-10-18T12:30:48.345" v="83" actId="47"/>
          <pc:sldLayoutMkLst>
            <pc:docMk/>
            <pc:sldMasterMk cId="2394346846" sldId="2147483713"/>
            <pc:sldLayoutMk cId="3610030427" sldId="2147483718"/>
          </pc:sldLayoutMkLst>
        </pc:sldLayoutChg>
        <pc:sldLayoutChg chg="del">
          <pc:chgData name="Morten Stormo" userId="e27c0c43-5614-4796-a24c-63a46dcd685d" providerId="ADAL" clId="{44AEABD7-7000-4FE1-9D53-244BE991A81B}" dt="2023-10-18T12:30:48.345" v="83" actId="47"/>
          <pc:sldLayoutMkLst>
            <pc:docMk/>
            <pc:sldMasterMk cId="2394346846" sldId="2147483713"/>
            <pc:sldLayoutMk cId="3402633659" sldId="2147483719"/>
          </pc:sldLayoutMkLst>
        </pc:sldLayoutChg>
        <pc:sldLayoutChg chg="del">
          <pc:chgData name="Morten Stormo" userId="e27c0c43-5614-4796-a24c-63a46dcd685d" providerId="ADAL" clId="{44AEABD7-7000-4FE1-9D53-244BE991A81B}" dt="2023-10-18T12:30:48.345" v="83" actId="47"/>
          <pc:sldLayoutMkLst>
            <pc:docMk/>
            <pc:sldMasterMk cId="2394346846" sldId="2147483713"/>
            <pc:sldLayoutMk cId="147635177" sldId="2147483720"/>
          </pc:sldLayoutMkLst>
        </pc:sldLayoutChg>
        <pc:sldLayoutChg chg="del">
          <pc:chgData name="Morten Stormo" userId="e27c0c43-5614-4796-a24c-63a46dcd685d" providerId="ADAL" clId="{44AEABD7-7000-4FE1-9D53-244BE991A81B}" dt="2023-10-18T12:30:48.345" v="83" actId="47"/>
          <pc:sldLayoutMkLst>
            <pc:docMk/>
            <pc:sldMasterMk cId="2394346846" sldId="2147483713"/>
            <pc:sldLayoutMk cId="2642919070" sldId="2147483721"/>
          </pc:sldLayoutMkLst>
        </pc:sldLayoutChg>
        <pc:sldLayoutChg chg="del">
          <pc:chgData name="Morten Stormo" userId="e27c0c43-5614-4796-a24c-63a46dcd685d" providerId="ADAL" clId="{44AEABD7-7000-4FE1-9D53-244BE991A81B}" dt="2023-10-18T12:30:48.345" v="83" actId="47"/>
          <pc:sldLayoutMkLst>
            <pc:docMk/>
            <pc:sldMasterMk cId="2394346846" sldId="2147483713"/>
            <pc:sldLayoutMk cId="991175577" sldId="2147483722"/>
          </pc:sldLayoutMkLst>
        </pc:sldLayoutChg>
        <pc:sldLayoutChg chg="del">
          <pc:chgData name="Morten Stormo" userId="e27c0c43-5614-4796-a24c-63a46dcd685d" providerId="ADAL" clId="{44AEABD7-7000-4FE1-9D53-244BE991A81B}" dt="2023-10-18T12:30:48.345" v="83" actId="47"/>
          <pc:sldLayoutMkLst>
            <pc:docMk/>
            <pc:sldMasterMk cId="2394346846" sldId="2147483713"/>
            <pc:sldLayoutMk cId="3141415718" sldId="2147483723"/>
          </pc:sldLayoutMkLst>
        </pc:sldLayoutChg>
        <pc:sldLayoutChg chg="del">
          <pc:chgData name="Morten Stormo" userId="e27c0c43-5614-4796-a24c-63a46dcd685d" providerId="ADAL" clId="{44AEABD7-7000-4FE1-9D53-244BE991A81B}" dt="2023-10-18T12:30:48.345" v="83" actId="47"/>
          <pc:sldLayoutMkLst>
            <pc:docMk/>
            <pc:sldMasterMk cId="2394346846" sldId="2147483713"/>
            <pc:sldLayoutMk cId="485303033" sldId="2147483724"/>
          </pc:sldLayoutMkLst>
        </pc:sldLayoutChg>
        <pc:sldLayoutChg chg="del">
          <pc:chgData name="Morten Stormo" userId="e27c0c43-5614-4796-a24c-63a46dcd685d" providerId="ADAL" clId="{44AEABD7-7000-4FE1-9D53-244BE991A81B}" dt="2023-10-18T12:30:48.345" v="83" actId="47"/>
          <pc:sldLayoutMkLst>
            <pc:docMk/>
            <pc:sldMasterMk cId="2394346846" sldId="2147483713"/>
            <pc:sldLayoutMk cId="3086831403" sldId="2147483725"/>
          </pc:sldLayoutMkLst>
        </pc:sldLayoutChg>
        <pc:sldLayoutChg chg="del">
          <pc:chgData name="Morten Stormo" userId="e27c0c43-5614-4796-a24c-63a46dcd685d" providerId="ADAL" clId="{44AEABD7-7000-4FE1-9D53-244BE991A81B}" dt="2023-10-18T12:30:48.345" v="83" actId="47"/>
          <pc:sldLayoutMkLst>
            <pc:docMk/>
            <pc:sldMasterMk cId="2394346846" sldId="2147483713"/>
            <pc:sldLayoutMk cId="1892116383" sldId="2147483726"/>
          </pc:sldLayoutMkLst>
        </pc:sldLayoutChg>
        <pc:sldLayoutChg chg="del">
          <pc:chgData name="Morten Stormo" userId="e27c0c43-5614-4796-a24c-63a46dcd685d" providerId="ADAL" clId="{44AEABD7-7000-4FE1-9D53-244BE991A81B}" dt="2023-10-18T12:30:48.345" v="83" actId="47"/>
          <pc:sldLayoutMkLst>
            <pc:docMk/>
            <pc:sldMasterMk cId="2394346846" sldId="2147483713"/>
            <pc:sldLayoutMk cId="519500196" sldId="2147483727"/>
          </pc:sldLayoutMkLst>
        </pc:sldLayoutChg>
        <pc:sldLayoutChg chg="del">
          <pc:chgData name="Morten Stormo" userId="e27c0c43-5614-4796-a24c-63a46dcd685d" providerId="ADAL" clId="{44AEABD7-7000-4FE1-9D53-244BE991A81B}" dt="2023-10-18T12:30:48.345" v="83" actId="47"/>
          <pc:sldLayoutMkLst>
            <pc:docMk/>
            <pc:sldMasterMk cId="2394346846" sldId="2147483713"/>
            <pc:sldLayoutMk cId="167517350" sldId="2147483728"/>
          </pc:sldLayoutMkLst>
        </pc:sldLayoutChg>
      </pc:sldMasterChg>
    </pc:docChg>
  </pc:docChgLst>
</pc:chgInfo>
</file>

<file path=ppt/comments/modernComment_100_EC60510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A2D5055-21CF-44AE-8AAC-FE45A8E0F253}" authorId="{4F57AAEE-28DD-9A0C-4EB9-F9DE645DC1C9}" created="2023-09-13T07:32:02.388">
    <pc:sldMkLst xmlns:pc="http://schemas.microsoft.com/office/powerpoint/2013/main/command">
      <pc:docMk/>
      <pc:sldMk cId="3965735173" sldId="256"/>
    </pc:sldMkLst>
    <p188:txBody>
      <a:bodyPr/>
      <a:lstStyle/>
      <a:p>
        <a:r>
          <a:rPr lang="nb-NO"/>
          <a:t>[@Lisbeth Pedersen] har vi Søbo strøm logo i hvit? </a:t>
        </a:r>
      </a:p>
    </p188:txBody>
  </p188:cm>
</p188:cmLst>
</file>

<file path=ppt/comments/modernComment_55EC283D_2AFFCD5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2D5F74A-D56D-41CB-B463-00336B723213}" authorId="{4F57AAEE-28DD-9A0C-4EB9-F9DE645DC1C9}" created="2023-09-13T07:16:55.314">
    <pc:sldMkLst xmlns:pc="http://schemas.microsoft.com/office/powerpoint/2013/main/command">
      <pc:docMk/>
      <pc:sldMk cId="721407327" sldId="1441540157"/>
    </pc:sldMkLst>
    <p188:txBody>
      <a:bodyPr/>
      <a:lstStyle/>
      <a:p>
        <a:r>
          <a:rPr lang="nb-NO"/>
          <a:t>Eksempel på bonus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E01BE-5F67-4CCC-B0BC-F0E9EBE25916}" type="datetimeFigureOut">
              <a:rPr lang="nb-NO" smtClean="0"/>
              <a:t>18.10.2023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BF5E1-FD28-43EA-9F8A-115B7E4542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340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F6AFB430-DE9D-48A3-91C4-7B9F330493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5243" y="-9001"/>
            <a:ext cx="9935851" cy="68677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9520" y="4004046"/>
            <a:ext cx="5008080" cy="2107176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520" y="2295601"/>
            <a:ext cx="5008080" cy="165576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0D901DB-605C-45B8-B3AD-1A33D9B462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30031" y="5369015"/>
            <a:ext cx="2420006" cy="74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tree&#10;&#10;Description automatically generated">
            <a:extLst>
              <a:ext uri="{FF2B5EF4-FFF2-40B4-BE49-F238E27FC236}">
                <a16:creationId xmlns:a16="http://schemas.microsoft.com/office/drawing/2014/main" id="{034B9D6D-D0F8-4C2F-A8A9-5D2B4553F2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" y="0"/>
            <a:ext cx="12189822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5C0366C-3A99-4249-85EC-076D13F7A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686540"/>
            <a:ext cx="9053666" cy="715745"/>
          </a:xfrm>
        </p:spPr>
        <p:txBody>
          <a:bodyPr anchor="t">
            <a:normAutofit/>
          </a:bodyPr>
          <a:lstStyle>
            <a:lvl1pPr>
              <a:defRPr sz="30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932867-6C2B-4DEE-986D-D9ACB070E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133746"/>
            <a:ext cx="9053666" cy="49374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4DFCE2F-F84E-43DB-B286-071EC2CB2F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5958" y="5876782"/>
            <a:ext cx="1246978" cy="37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1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og tittel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4B9D6D-D0F8-4C2F-A8A9-5D2B4553F2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" y="0"/>
            <a:ext cx="12189821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5C0366C-3A99-4249-85EC-076D13F7A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686540"/>
            <a:ext cx="9053666" cy="715745"/>
          </a:xfrm>
        </p:spPr>
        <p:txBody>
          <a:bodyPr anchor="t">
            <a:normAutofit/>
          </a:bodyPr>
          <a:lstStyle>
            <a:lvl1pPr>
              <a:defRPr sz="30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932867-6C2B-4DEE-986D-D9ACB070E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133746"/>
            <a:ext cx="9053666" cy="49374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4DFCE2F-F84E-43DB-B286-071EC2CB2F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5958" y="5876782"/>
            <a:ext cx="1246978" cy="37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03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og tittel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4B9D6D-D0F8-4C2F-A8A9-5D2B4553F2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" y="0"/>
            <a:ext cx="12189821" cy="68579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5C0366C-3A99-4249-85EC-076D13F7A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686540"/>
            <a:ext cx="9053666" cy="715745"/>
          </a:xfrm>
        </p:spPr>
        <p:txBody>
          <a:bodyPr anchor="t">
            <a:normAutofit/>
          </a:bodyPr>
          <a:lstStyle>
            <a:lvl1pPr>
              <a:defRPr sz="30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932867-6C2B-4DEE-986D-D9ACB070E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133746"/>
            <a:ext cx="9053666" cy="49374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4DFCE2F-F84E-43DB-B286-071EC2CB2F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5958" y="5876782"/>
            <a:ext cx="1246978" cy="37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31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9A08-CEA7-4945-92E9-E0D51D6CB728}" type="datetimeFigureOut">
              <a:rPr lang="nb-NO" smtClean="0"/>
              <a:t>18.10.2023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E935-9589-410A-8EB8-BB2906624D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2116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9A08-CEA7-4945-92E9-E0D51D6CB728}" type="datetimeFigureOut">
              <a:rPr lang="nb-NO" smtClean="0"/>
              <a:t>18.10.2023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E935-9589-410A-8EB8-BB2906624D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950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9A08-CEA7-4945-92E9-E0D51D6CB728}" type="datetimeFigureOut">
              <a:rPr lang="nb-NO" smtClean="0"/>
              <a:t>18.10.2023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E935-9589-410A-8EB8-BB2906624D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455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948" y="116129"/>
            <a:ext cx="10767987" cy="1001601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2104815"/>
            <a:ext cx="11502935" cy="4651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730800" tIns="36000" bIns="180000">
            <a:spAutoFit/>
          </a:bodyPr>
          <a:lstStyle>
            <a:lvl1pPr marL="0" indent="0">
              <a:spcBef>
                <a:spcPts val="2400"/>
              </a:spcBef>
              <a:buNone/>
              <a:defRPr/>
            </a:lvl1pPr>
          </a:lstStyle>
          <a:p>
            <a:pPr lvl="0"/>
            <a:r>
              <a:rPr lang="en-US" err="1"/>
              <a:t>Punkt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9A08-CEA7-4945-92E9-E0D51D6CB728}" type="datetimeFigureOut">
              <a:rPr lang="nb-NO" smtClean="0"/>
              <a:t>18.10.2023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E935-9589-410A-8EB8-BB2906624D0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D45D5C-C4CC-4EF7-BE1F-C775B6C0F6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4948" y="1190004"/>
            <a:ext cx="10767988" cy="6430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8339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CB81872-E92F-4894-BF30-D5BA21EE36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915181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9520" y="4004046"/>
            <a:ext cx="5008080" cy="2107176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1">
                <a:solidFill>
                  <a:srgbClr val="EF405B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520" y="2295601"/>
            <a:ext cx="5008080" cy="165576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0811D6E-B019-4E6B-9B14-6C51C39F37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5958" y="5876782"/>
            <a:ext cx="1246978" cy="37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9A08-CEA7-4945-92E9-E0D51D6CB728}" type="datetimeFigureOut">
              <a:rPr lang="nb-NO" smtClean="0"/>
              <a:t>18.10.2023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E935-9589-410A-8EB8-BB2906624D02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C40B0FF-8824-4C80-B661-99B3E44894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65285" y="1890739"/>
            <a:ext cx="4737650" cy="398604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AE53875-0B01-40F3-9F6A-E826A87D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28D0208-5201-4CFF-A959-5268D0143E7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34949" y="1890739"/>
            <a:ext cx="4737650" cy="398604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3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9DBBF239-D923-4A84-A497-9D0A3FA19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258" y="-1"/>
            <a:ext cx="12214798" cy="685800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B9280E4-5B45-4CF2-8E4B-FDB84DCE79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5958" y="5876782"/>
            <a:ext cx="1246978" cy="37923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6137" y="2295601"/>
            <a:ext cx="8027445" cy="20519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1" b="1">
                <a:solidFill>
                  <a:schemeClr val="bg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3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B96B173-51DD-455A-958A-8712D01F18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162" y="0"/>
            <a:ext cx="9440435" cy="5095037"/>
          </a:xfrm>
          <a:custGeom>
            <a:avLst/>
            <a:gdLst>
              <a:gd name="connsiteX0" fmla="*/ 17216111 w 18878411"/>
              <a:gd name="connsiteY0" fmla="*/ 0 h 10188894"/>
              <a:gd name="connsiteX1" fmla="*/ 18275095 w 18878411"/>
              <a:gd name="connsiteY1" fmla="*/ 0 h 10188894"/>
              <a:gd name="connsiteX2" fmla="*/ 18878411 w 18878411"/>
              <a:gd name="connsiteY2" fmla="*/ 5027624 h 10188894"/>
              <a:gd name="connsiteX3" fmla="*/ 15420169 w 18878411"/>
              <a:gd name="connsiteY3" fmla="*/ 10188894 h 10188894"/>
              <a:gd name="connsiteX4" fmla="*/ 1016980 w 18878411"/>
              <a:gd name="connsiteY4" fmla="*/ 8726428 h 10188894"/>
              <a:gd name="connsiteX5" fmla="*/ 0 w 18878411"/>
              <a:gd name="connsiteY5" fmla="*/ 2829471 h 10188894"/>
              <a:gd name="connsiteX6" fmla="*/ 463305 w 18878411"/>
              <a:gd name="connsiteY6" fmla="*/ 3818 h 1018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78411" h="10188894">
                <a:moveTo>
                  <a:pt x="17216111" y="0"/>
                </a:moveTo>
                <a:lnTo>
                  <a:pt x="18275095" y="0"/>
                </a:lnTo>
                <a:lnTo>
                  <a:pt x="18878411" y="5027624"/>
                </a:lnTo>
                <a:lnTo>
                  <a:pt x="15420169" y="10188894"/>
                </a:lnTo>
                <a:lnTo>
                  <a:pt x="1016980" y="8726428"/>
                </a:lnTo>
                <a:lnTo>
                  <a:pt x="0" y="2829471"/>
                </a:lnTo>
                <a:lnTo>
                  <a:pt x="463305" y="38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686540"/>
            <a:ext cx="9053666" cy="715745"/>
          </a:xfrm>
        </p:spPr>
        <p:txBody>
          <a:bodyPr anchor="t">
            <a:normAutofit/>
          </a:bodyPr>
          <a:lstStyle>
            <a:lvl1pPr>
              <a:defRPr sz="30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133746"/>
            <a:ext cx="9053666" cy="49374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2E20AFB-990D-438F-AF16-B77D4B949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5958" y="5876782"/>
            <a:ext cx="1246978" cy="37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054" y="1890739"/>
            <a:ext cx="4723881" cy="398604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938217F-A347-46A7-A425-5C5A5CEF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054" y="508060"/>
            <a:ext cx="4723881" cy="1144594"/>
          </a:xfrm>
        </p:spPr>
        <p:txBody>
          <a:bodyPr anchor="ctr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D4DFF60-0F45-476E-A651-C1F1E06DAB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89989" cy="68579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040D754-CCBD-4EC6-8B33-52210FBB5E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5958" y="5876782"/>
            <a:ext cx="1246978" cy="37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1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D4DFF60-0F45-476E-A651-C1F1E06DAB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79385A-D149-4024-8F9E-721F212A98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55957" y="5876782"/>
            <a:ext cx="1246978" cy="37923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5F6080-3812-4D84-8B9F-1EC7F9A875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6409" y="797985"/>
            <a:ext cx="5250546" cy="5284204"/>
          </a:xfrm>
          <a:solidFill>
            <a:schemeClr val="bg1">
              <a:alpha val="90000"/>
            </a:schemeClr>
          </a:solidFill>
        </p:spPr>
        <p:txBody>
          <a:bodyPr lIns="1440000" tIns="2160000" anchor="ctr"/>
          <a:lstStyle>
            <a:lvl1pPr>
              <a:spcBef>
                <a:spcPts val="0"/>
              </a:spcBef>
              <a:defRPr/>
            </a:lvl1pPr>
            <a:lvl4pPr>
              <a:lnSpc>
                <a:spcPct val="100000"/>
              </a:lnSpc>
              <a:defRPr/>
            </a:lvl4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938217F-A347-46A7-A425-5C5A5CEF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90" y="1369247"/>
            <a:ext cx="3824673" cy="1144594"/>
          </a:xfrm>
        </p:spPr>
        <p:txBody>
          <a:bodyPr anchor="ctr"/>
          <a:lstStyle>
            <a:lvl1pPr>
              <a:lnSpc>
                <a:spcPct val="114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7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4948" y="116129"/>
            <a:ext cx="10767987" cy="15365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948" y="1890739"/>
            <a:ext cx="10767988" cy="39860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4948" y="6256012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69A08-CEA7-4945-92E9-E0D51D6CB728}" type="datetimeFigureOut">
              <a:rPr lang="nb-NO" smtClean="0"/>
              <a:t>18.10.2023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5601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9735" y="6256012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9E935-9589-410A-8EB8-BB2906624D02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016EB19-230D-4F2C-95D1-1E3F7211D0E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255958" y="5876782"/>
            <a:ext cx="1246978" cy="37923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336365C-35A6-4F3D-BD03-13C41AC93C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44195" y="0"/>
            <a:ext cx="6947805" cy="60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4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2" r:id="rId4"/>
    <p:sldLayoutId id="2147483664" r:id="rId5"/>
    <p:sldLayoutId id="2147483675" r:id="rId6"/>
    <p:sldLayoutId id="2147483663" r:id="rId7"/>
    <p:sldLayoutId id="2147483674" r:id="rId8"/>
    <p:sldLayoutId id="2147483676" r:id="rId9"/>
    <p:sldLayoutId id="2147483677" r:id="rId10"/>
    <p:sldLayoutId id="2147483678" r:id="rId11"/>
    <p:sldLayoutId id="2147483679" r:id="rId12"/>
    <p:sldLayoutId id="2147483666" r:id="rId13"/>
    <p:sldLayoutId id="2147483667" r:id="rId14"/>
  </p:sldLayoutIdLst>
  <p:txStyles>
    <p:titleStyle>
      <a:lvl1pPr algn="l" defTabSz="914446" rtl="0" eaLnBrk="1" latinLnBrk="0" hangingPunct="1">
        <a:lnSpc>
          <a:spcPct val="100000"/>
        </a:lnSpc>
        <a:spcBef>
          <a:spcPct val="0"/>
        </a:spcBef>
        <a:buNone/>
        <a:defRPr sz="3001" b="1" kern="1200">
          <a:solidFill>
            <a:srgbClr val="EF405B"/>
          </a:solidFill>
          <a:latin typeface="+mj-lt"/>
          <a:ea typeface="+mj-ea"/>
          <a:cs typeface="+mj-cs"/>
        </a:defRPr>
      </a:lvl1pPr>
    </p:titleStyle>
    <p:bodyStyle>
      <a:lvl1pPr marL="181011" indent="-181011" algn="l" defTabSz="914446" rtl="0" eaLnBrk="1" latinLnBrk="0" hangingPunct="1">
        <a:lnSpc>
          <a:spcPct val="118000"/>
        </a:lnSpc>
        <a:spcBef>
          <a:spcPts val="2501"/>
        </a:spcBef>
        <a:buFont typeface="Century Gothic" panose="020B0502020202020204" pitchFamily="34" charset="0"/>
        <a:buChar char="●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2" indent="-228611" algn="l" defTabSz="914446" rtl="0" eaLnBrk="1" latinLnBrk="0" hangingPunct="1">
        <a:lnSpc>
          <a:spcPct val="90000"/>
        </a:lnSpc>
        <a:spcBef>
          <a:spcPts val="500"/>
        </a:spcBef>
        <a:buFont typeface="Century Gothic" panose="020B0502020202020204" pitchFamily="34" charset="0"/>
        <a:buChar char="●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Century Gothic" panose="020B0502020202020204" pitchFamily="34" charset="0"/>
        <a:buChar char="●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5" indent="-228611" algn="l" defTabSz="914446" rtl="0" eaLnBrk="1" latinLnBrk="0" hangingPunct="1">
        <a:lnSpc>
          <a:spcPct val="90000"/>
        </a:lnSpc>
        <a:spcBef>
          <a:spcPts val="500"/>
        </a:spcBef>
        <a:buFont typeface="Century Gothic" panose="020B0502020202020204" pitchFamily="34" charset="0"/>
        <a:buChar char="●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56" indent="-228611" algn="l" defTabSz="914446" rtl="0" eaLnBrk="1" latinLnBrk="0" hangingPunct="1">
        <a:lnSpc>
          <a:spcPct val="90000"/>
        </a:lnSpc>
        <a:spcBef>
          <a:spcPts val="500"/>
        </a:spcBef>
        <a:buFont typeface="Century Gothic" panose="020B0502020202020204" pitchFamily="34" charset="0"/>
        <a:buChar char="●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8/10/relationships/comments" Target="../comments/modernComment_100_EC60510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microsoft.com/office/2018/10/relationships/comments" Target="../comments/modernComment_55EC283D_2AFFCD5F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orten.Stormo@polarkraft.no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C5B4AEF-9970-862A-58BF-EDF82A584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520" y="4004046"/>
            <a:ext cx="5008080" cy="2107176"/>
          </a:xfrm>
        </p:spPr>
        <p:txBody>
          <a:bodyPr>
            <a:normAutofit/>
          </a:bodyPr>
          <a:lstStyle/>
          <a:p>
            <a:r>
              <a:rPr lang="nb-NO" dirty="0" err="1"/>
              <a:t>Vestbo</a:t>
            </a:r>
            <a:r>
              <a:rPr lang="nb-NO" dirty="0"/>
              <a:t> strøm</a:t>
            </a:r>
            <a:br>
              <a:rPr lang="nb-NO" dirty="0"/>
            </a:br>
            <a:r>
              <a:rPr lang="nb-NO" sz="2000" b="0" dirty="0"/>
              <a:t>19. oktober 2023 – </a:t>
            </a:r>
            <a:br>
              <a:rPr lang="nb-NO" sz="2000" b="0" dirty="0"/>
            </a:br>
            <a:r>
              <a:rPr lang="nb-NO" sz="2000" b="0" dirty="0"/>
              <a:t>Morten Stormo – Konseptansvarlig</a:t>
            </a:r>
            <a:endParaRPr lang="nb-NO" dirty="0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77375295-F4D5-ECE8-0CD4-A2AC77C19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520" y="2295601"/>
            <a:ext cx="5008080" cy="1655762"/>
          </a:xfrm>
        </p:spPr>
        <p:txBody>
          <a:bodyPr/>
          <a:lstStyle/>
          <a:p>
            <a:r>
              <a:rPr lang="nb-NO" dirty="0"/>
              <a:t>Styreseminar 2023 </a:t>
            </a:r>
            <a:r>
              <a:rPr lang="nb-NO" dirty="0" err="1"/>
              <a:t>Vestbo</a:t>
            </a:r>
            <a:r>
              <a:rPr lang="nb-NO" dirty="0"/>
              <a:t> BBL</a:t>
            </a:r>
          </a:p>
        </p:txBody>
      </p:sp>
      <p:pic>
        <p:nvPicPr>
          <p:cNvPr id="4" name="Picture 2" descr="Vestbo strøm">
            <a:extLst>
              <a:ext uri="{FF2B5EF4-FFF2-40B4-BE49-F238E27FC236}">
                <a16:creationId xmlns:a16="http://schemas.microsoft.com/office/drawing/2014/main" id="{7932661F-558E-FE8B-B5A2-724C9868A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4" y="844079"/>
            <a:ext cx="2976562" cy="126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73517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1CE817-19A9-5A4E-A5BC-5BF61B28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48" y="579595"/>
            <a:ext cx="10767987" cy="538135"/>
          </a:xfrm>
        </p:spPr>
        <p:txBody>
          <a:bodyPr/>
          <a:lstStyle/>
          <a:p>
            <a:r>
              <a:rPr lang="nb-NO" dirty="0"/>
              <a:t>Hvem er Polar Kraft?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64F9CAE-8FBA-0AB9-3CBF-2411F8DF6327}"/>
              </a:ext>
            </a:extLst>
          </p:cNvPr>
          <p:cNvSpPr txBox="1"/>
          <p:nvPr/>
        </p:nvSpPr>
        <p:spPr>
          <a:xfrm>
            <a:off x="1276351" y="4000500"/>
            <a:ext cx="7810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4FB237FB-AB6C-1106-5C4D-6003D1CE5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11" y="1832050"/>
            <a:ext cx="9652662" cy="1631830"/>
          </a:xfrm>
        </p:spPr>
        <p:txBody>
          <a:bodyPr vert="horz" wrap="square" lIns="730800" tIns="36000" rIns="0" bIns="180000" rtlCol="0" anchor="t">
            <a:spAutoFit/>
          </a:bodyPr>
          <a:lstStyle/>
          <a:p>
            <a:pPr>
              <a:spcBef>
                <a:spcPts val="1400"/>
              </a:spcBef>
            </a:pPr>
            <a:r>
              <a:rPr lang="nb-NO" sz="2000" dirty="0"/>
              <a:t>	Nasjonal strømleverandør med kunder over hele Norge</a:t>
            </a:r>
          </a:p>
          <a:p>
            <a:pPr>
              <a:spcBef>
                <a:spcPts val="1400"/>
              </a:spcBef>
            </a:pPr>
            <a:r>
              <a:rPr lang="nb-NO" sz="2000" dirty="0"/>
              <a:t>	Lang erfaring innenfor jobb sammen med boligbyggelag</a:t>
            </a:r>
          </a:p>
          <a:p>
            <a:pPr>
              <a:spcBef>
                <a:spcPts val="1400"/>
              </a:spcBef>
            </a:pPr>
            <a:r>
              <a:rPr lang="nb-NO" sz="2000" b="1" dirty="0"/>
              <a:t>	Stor suksess med vårt strømprodukt mot borettslag og sameie</a:t>
            </a:r>
          </a:p>
        </p:txBody>
      </p:sp>
    </p:spTree>
    <p:extLst>
      <p:ext uri="{BB962C8B-B14F-4D97-AF65-F5344CB8AC3E}">
        <p14:creationId xmlns:p14="http://schemas.microsoft.com/office/powerpoint/2010/main" val="247138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30064C-0D4A-48ED-A9B8-B0CE1002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508" y="2121768"/>
            <a:ext cx="3117274" cy="1189468"/>
          </a:xfrm>
        </p:spPr>
        <p:txBody>
          <a:bodyPr/>
          <a:lstStyle/>
          <a:p>
            <a:r>
              <a:rPr lang="nb-NO"/>
              <a:t>I toppklasse </a:t>
            </a:r>
            <a:br>
              <a:rPr lang="nb-NO"/>
            </a:br>
            <a:r>
              <a:rPr lang="nb-NO"/>
              <a:t>på kundeservice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39F651-5DF7-40F9-8F18-F0B0DD77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2" y="5103065"/>
            <a:ext cx="8132619" cy="1045259"/>
          </a:xfrm>
        </p:spPr>
        <p:txBody>
          <a:bodyPr/>
          <a:lstStyle/>
          <a:p>
            <a:r>
              <a:rPr lang="en-US" err="1"/>
              <a:t>Målinger</a:t>
            </a:r>
            <a:r>
              <a:rPr lang="en-US"/>
              <a:t> </a:t>
            </a:r>
            <a:r>
              <a:rPr lang="en-US" err="1"/>
              <a:t>gjort</a:t>
            </a:r>
            <a:r>
              <a:rPr lang="en-US"/>
              <a:t> av Barcode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nb-NO" err="1"/>
              <a:t>SeeYou</a:t>
            </a:r>
            <a:r>
              <a:rPr lang="nb-NO"/>
              <a:t> </a:t>
            </a:r>
          </a:p>
          <a:p>
            <a:r>
              <a:rPr lang="en-US"/>
              <a:t>Vi </a:t>
            </a:r>
            <a:r>
              <a:rPr lang="en-US" err="1"/>
              <a:t>scoorer</a:t>
            </a:r>
            <a:r>
              <a:rPr lang="en-US"/>
              <a:t> </a:t>
            </a:r>
            <a:r>
              <a:rPr lang="en-US" err="1"/>
              <a:t>høyt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lojalitet</a:t>
            </a:r>
            <a:r>
              <a:rPr lang="en-US"/>
              <a:t>, </a:t>
            </a:r>
            <a:r>
              <a:rPr lang="en-US" err="1"/>
              <a:t>tilfredshet</a:t>
            </a:r>
            <a:r>
              <a:rPr lang="en-US"/>
              <a:t>, </a:t>
            </a:r>
            <a:r>
              <a:rPr lang="en-US" err="1"/>
              <a:t>kvalitet</a:t>
            </a:r>
            <a:r>
              <a:rPr lang="en-US"/>
              <a:t>, </a:t>
            </a:r>
            <a:r>
              <a:rPr lang="en-US" err="1"/>
              <a:t>tilgjengelighet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AF1F46-C026-4175-981C-7C59CEB891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272" y="4316640"/>
            <a:ext cx="10767988" cy="643012"/>
          </a:xfrm>
        </p:spPr>
        <p:txBody>
          <a:bodyPr/>
          <a:lstStyle/>
          <a:p>
            <a:r>
              <a:rPr lang="nb-NO"/>
              <a:t>Denne glade gjengen svarer på alt, de kan produktene og systemene godt, det viser ...</a:t>
            </a:r>
          </a:p>
        </p:txBody>
      </p:sp>
      <p:pic>
        <p:nvPicPr>
          <p:cNvPr id="8" name="Plassholder for bilde 5">
            <a:extLst>
              <a:ext uri="{FF2B5EF4-FFF2-40B4-BE49-F238E27FC236}">
                <a16:creationId xmlns:a16="http://schemas.microsoft.com/office/drawing/2014/main" id="{80F23FC2-8285-BB4A-A445-D9C4A3F162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4"/>
          <a:stretch/>
        </p:blipFill>
        <p:spPr>
          <a:xfrm>
            <a:off x="831272" y="616930"/>
            <a:ext cx="7579360" cy="3480731"/>
          </a:xfrm>
          <a:prstGeom prst="rect">
            <a:avLst/>
          </a:prstGeom>
        </p:spPr>
      </p:pic>
      <p:pic>
        <p:nvPicPr>
          <p:cNvPr id="3" name="Bilde 2" descr="Et bilde som inneholder mat, skilt&#10;&#10;Automatisk generert beskrivelse">
            <a:extLst>
              <a:ext uri="{FF2B5EF4-FFF2-40B4-BE49-F238E27FC236}">
                <a16:creationId xmlns:a16="http://schemas.microsoft.com/office/drawing/2014/main" id="{D43F8D05-E325-324C-8E31-CBD59C5F5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549" y="5691873"/>
            <a:ext cx="463917" cy="765464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E5EC60F8-E25A-E643-8B2A-7ADB5951E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887" y="5691873"/>
            <a:ext cx="450274" cy="765465"/>
          </a:xfrm>
          <a:prstGeom prst="rect">
            <a:avLst/>
          </a:prstGeom>
        </p:spPr>
      </p:pic>
      <p:pic>
        <p:nvPicPr>
          <p:cNvPr id="10" name="Bilde 9" descr="Et bilde som inneholder blomst&#10;&#10;Automatisk generert beskrivelse">
            <a:extLst>
              <a:ext uri="{FF2B5EF4-FFF2-40B4-BE49-F238E27FC236}">
                <a16:creationId xmlns:a16="http://schemas.microsoft.com/office/drawing/2014/main" id="{91E60429-7F30-3C45-B4A3-B5BADADF5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161" y="1116364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80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30064C-0D4A-48ED-A9B8-B0CE1002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9286" y="3452878"/>
            <a:ext cx="3117274" cy="643012"/>
          </a:xfrm>
        </p:spPr>
        <p:txBody>
          <a:bodyPr>
            <a:noAutofit/>
          </a:bodyPr>
          <a:lstStyle/>
          <a:p>
            <a:pPr algn="ctr"/>
            <a:r>
              <a:rPr lang="nb-NO" sz="2000"/>
              <a:t>Vi vant kundeserviceprisen</a:t>
            </a:r>
            <a:br>
              <a:rPr lang="nb-NO" sz="2000"/>
            </a:br>
            <a:r>
              <a:rPr lang="nb-NO" sz="2000"/>
              <a:t>2022</a:t>
            </a:r>
          </a:p>
        </p:txBody>
      </p:sp>
      <p:pic>
        <p:nvPicPr>
          <p:cNvPr id="1026" name="Picture 2" descr="Hjem">
            <a:extLst>
              <a:ext uri="{FF2B5EF4-FFF2-40B4-BE49-F238E27FC236}">
                <a16:creationId xmlns:a16="http://schemas.microsoft.com/office/drawing/2014/main" id="{BFD66DE4-7170-783A-8A45-F36EFC68B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673" y="2107717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4">
            <a:extLst>
              <a:ext uri="{FF2B5EF4-FFF2-40B4-BE49-F238E27FC236}">
                <a16:creationId xmlns:a16="http://schemas.microsoft.com/office/drawing/2014/main" id="{1BC63791-428E-396E-BBE8-B5E6570658F2}"/>
              </a:ext>
            </a:extLst>
          </p:cNvPr>
          <p:cNvSpPr txBox="1">
            <a:spLocks/>
          </p:cNvSpPr>
          <p:nvPr/>
        </p:nvSpPr>
        <p:spPr>
          <a:xfrm>
            <a:off x="734948" y="116129"/>
            <a:ext cx="10767987" cy="15365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1" b="1" kern="1200">
                <a:solidFill>
                  <a:srgbClr val="EF405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Strømkundene har talt:</a:t>
            </a:r>
            <a:br>
              <a:rPr lang="nb-NO"/>
            </a:br>
            <a:r>
              <a:rPr lang="nb-NO" sz="2000" b="0"/>
              <a:t>Polar Kraft er best på kundeservice i energibransjen</a:t>
            </a:r>
            <a:endParaRPr lang="nb-NO" b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9376D19-63CF-02F2-5906-67FA85390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3" y="1570265"/>
            <a:ext cx="4076453" cy="305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ter_kundeservicepris">
            <a:extLst>
              <a:ext uri="{FF2B5EF4-FFF2-40B4-BE49-F238E27FC236}">
                <a16:creationId xmlns:a16="http://schemas.microsoft.com/office/drawing/2014/main" id="{57B8FC72-2EA4-4736-AA51-9A2E3AB72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23" y="1265731"/>
            <a:ext cx="3910142" cy="346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undeservicepris_Harstad">
            <a:extLst>
              <a:ext uri="{FF2B5EF4-FFF2-40B4-BE49-F238E27FC236}">
                <a16:creationId xmlns:a16="http://schemas.microsoft.com/office/drawing/2014/main" id="{71CA023C-563B-D1B2-CADF-D1D3A7E52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1" y="4954697"/>
            <a:ext cx="1790910" cy="134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undeservicepris_bodø">
            <a:extLst>
              <a:ext uri="{FF2B5EF4-FFF2-40B4-BE49-F238E27FC236}">
                <a16:creationId xmlns:a16="http://schemas.microsoft.com/office/drawing/2014/main" id="{125E2DA4-629A-C91B-C8AF-24BEE06DB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83" y="4954697"/>
            <a:ext cx="1789367" cy="134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undeservicepris_Sortland">
            <a:extLst>
              <a:ext uri="{FF2B5EF4-FFF2-40B4-BE49-F238E27FC236}">
                <a16:creationId xmlns:a16="http://schemas.microsoft.com/office/drawing/2014/main" id="{9042BCCC-607F-73D6-1633-92E79757C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08" y="4959528"/>
            <a:ext cx="1797154" cy="134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undeservicepris Svolvær">
            <a:extLst>
              <a:ext uri="{FF2B5EF4-FFF2-40B4-BE49-F238E27FC236}">
                <a16:creationId xmlns:a16="http://schemas.microsoft.com/office/drawing/2014/main" id="{A64AA19A-6196-4298-4286-43F5EC3C7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038" y="4954696"/>
            <a:ext cx="1802355" cy="135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undeservicepris_Narvik">
            <a:extLst>
              <a:ext uri="{FF2B5EF4-FFF2-40B4-BE49-F238E27FC236}">
                <a16:creationId xmlns:a16="http://schemas.microsoft.com/office/drawing/2014/main" id="{20D03A25-5E8B-9294-5F3B-50238D669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50" y="4954111"/>
            <a:ext cx="1803669" cy="135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2A3F5FFD-CDEC-7A8C-3538-0E1E992A97E4}"/>
              </a:ext>
            </a:extLst>
          </p:cNvPr>
          <p:cNvSpPr txBox="1"/>
          <p:nvPr/>
        </p:nvSpPr>
        <p:spPr>
          <a:xfrm>
            <a:off x="1272746" y="6308654"/>
            <a:ext cx="6174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>
                <a:solidFill>
                  <a:schemeClr val="accent1"/>
                </a:solidFill>
              </a:rPr>
              <a:t>Harstad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F60EF0FE-77CF-844D-1367-FCAC000DFE2D}"/>
              </a:ext>
            </a:extLst>
          </p:cNvPr>
          <p:cNvSpPr txBox="1"/>
          <p:nvPr/>
        </p:nvSpPr>
        <p:spPr>
          <a:xfrm>
            <a:off x="3247065" y="6308654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>
                <a:solidFill>
                  <a:schemeClr val="accent1"/>
                </a:solidFill>
              </a:rPr>
              <a:t>Bodø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13C79C70-C1E1-852A-0069-E6A7DF4DDF7A}"/>
              </a:ext>
            </a:extLst>
          </p:cNvPr>
          <p:cNvSpPr txBox="1"/>
          <p:nvPr/>
        </p:nvSpPr>
        <p:spPr>
          <a:xfrm>
            <a:off x="6530080" y="4675442"/>
            <a:ext cx="5790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>
                <a:solidFill>
                  <a:schemeClr val="accent1"/>
                </a:solidFill>
              </a:rPr>
              <a:t>Fauske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93E1A209-3CEA-86EF-A670-5EB2F9A0F465}"/>
              </a:ext>
            </a:extLst>
          </p:cNvPr>
          <p:cNvSpPr txBox="1"/>
          <p:nvPr/>
        </p:nvSpPr>
        <p:spPr>
          <a:xfrm>
            <a:off x="5187905" y="6308654"/>
            <a:ext cx="5421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>
                <a:solidFill>
                  <a:schemeClr val="accent1"/>
                </a:solidFill>
              </a:rPr>
              <a:t>Narvik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79E4B4D1-7BB7-8E8F-3EAE-4774682940D4}"/>
              </a:ext>
            </a:extLst>
          </p:cNvPr>
          <p:cNvSpPr txBox="1"/>
          <p:nvPr/>
        </p:nvSpPr>
        <p:spPr>
          <a:xfrm>
            <a:off x="7036721" y="6308654"/>
            <a:ext cx="6399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>
                <a:solidFill>
                  <a:schemeClr val="accent1"/>
                </a:solidFill>
              </a:rPr>
              <a:t>Sortland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E784179C-FF2B-F3BB-AB91-BB33E5148AFF}"/>
              </a:ext>
            </a:extLst>
          </p:cNvPr>
          <p:cNvSpPr txBox="1"/>
          <p:nvPr/>
        </p:nvSpPr>
        <p:spPr>
          <a:xfrm>
            <a:off x="8930752" y="6308654"/>
            <a:ext cx="6351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>
                <a:solidFill>
                  <a:schemeClr val="accent1"/>
                </a:solidFill>
              </a:rPr>
              <a:t>Svolvær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F187756-2342-1019-DA59-CDA783C64CBE}"/>
              </a:ext>
            </a:extLst>
          </p:cNvPr>
          <p:cNvSpPr/>
          <p:nvPr/>
        </p:nvSpPr>
        <p:spPr>
          <a:xfrm>
            <a:off x="666495" y="1873301"/>
            <a:ext cx="648729" cy="2282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 w="0">
                <a:solidFill>
                  <a:srgbClr val="EF405B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212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A07CEA12-9B83-4AB1-B326-9A86E3ACDBEC}"/>
              </a:ext>
            </a:extLst>
          </p:cNvPr>
          <p:cNvSpPr txBox="1"/>
          <p:nvPr/>
        </p:nvSpPr>
        <p:spPr>
          <a:xfrm>
            <a:off x="734948" y="1412650"/>
            <a:ext cx="1105369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1200"/>
              </a:spcBef>
            </a:pPr>
            <a:r>
              <a:rPr lang="nb-NO" sz="2800" i="1" dirty="0" err="1"/>
              <a:t>Vestbo</a:t>
            </a:r>
            <a:r>
              <a:rPr lang="nb-NO" sz="2800" i="1" dirty="0"/>
              <a:t> strøm skal være et trygt </a:t>
            </a:r>
            <a:br>
              <a:rPr lang="nb-NO" sz="2800" i="1" dirty="0"/>
            </a:br>
            <a:r>
              <a:rPr lang="nb-NO" sz="2800" i="1" dirty="0"/>
              <a:t>og optimalt valg for </a:t>
            </a:r>
            <a:r>
              <a:rPr lang="nb-NO" sz="2800" i="1" dirty="0" err="1"/>
              <a:t>Vestbo</a:t>
            </a:r>
            <a:r>
              <a:rPr lang="nb-NO" sz="2800" i="1" dirty="0"/>
              <a:t> sine boligselskap</a:t>
            </a:r>
          </a:p>
        </p:txBody>
      </p:sp>
      <p:sp>
        <p:nvSpPr>
          <p:cNvPr id="4" name="Plassholder for innhold 1">
            <a:extLst>
              <a:ext uri="{FF2B5EF4-FFF2-40B4-BE49-F238E27FC236}">
                <a16:creationId xmlns:a16="http://schemas.microsoft.com/office/drawing/2014/main" id="{147F9961-6FD1-BE9F-34CC-B1DBCF62AF5A}"/>
              </a:ext>
            </a:extLst>
          </p:cNvPr>
          <p:cNvSpPr txBox="1">
            <a:spLocks/>
          </p:cNvSpPr>
          <p:nvPr/>
        </p:nvSpPr>
        <p:spPr>
          <a:xfrm>
            <a:off x="4024604" y="2716725"/>
            <a:ext cx="7478331" cy="336220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46" rtl="0" eaLnBrk="1" latinLnBrk="0" hangingPunct="1">
              <a:lnSpc>
                <a:spcPct val="118000"/>
              </a:lnSpc>
              <a:spcBef>
                <a:spcPts val="0"/>
              </a:spcBef>
              <a:buFont typeface="Century Gothic" panose="020B0502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2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Century Gothic" panose="020B0502020202020204" pitchFamily="34" charset="0"/>
              <a:buChar char="●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3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Century Gothic" panose="020B0502020202020204" pitchFamily="34" charset="0"/>
              <a:buChar char="●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45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Century Gothic" panose="020B0502020202020204" pitchFamily="34" charset="0"/>
              <a:buChar char="●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5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Century Gothic" panose="020B0502020202020204" pitchFamily="34" charset="0"/>
              <a:buChar char="●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1200"/>
              </a:spcBef>
            </a:pPr>
            <a:r>
              <a:rPr lang="nb-NO" sz="1600" dirty="0" err="1"/>
              <a:t>Vestbo</a:t>
            </a:r>
            <a:r>
              <a:rPr lang="nb-NO" sz="1600" dirty="0"/>
              <a:t> strøm – </a:t>
            </a:r>
            <a:r>
              <a:rPr lang="nb-NO" sz="1400" b="1" dirty="0"/>
              <a:t>Kombinasjon av forhåndskjøpt strøm og spotpris</a:t>
            </a:r>
          </a:p>
          <a:p>
            <a:pPr marL="457186" lvl="1" indent="-180975">
              <a:spcBef>
                <a:spcPts val="1200"/>
              </a:spcBef>
            </a:pPr>
            <a:r>
              <a:rPr lang="nb-NO" sz="1600" b="0" i="0" dirty="0">
                <a:solidFill>
                  <a:srgbClr val="6A6A6A"/>
                </a:solidFill>
                <a:effectLst/>
                <a:latin typeface="UniversRoman"/>
              </a:rPr>
              <a:t>Sikringsgrad er 0 – 70% (ofte mindre på sommer og mer på vinter)</a:t>
            </a:r>
            <a:endParaRPr lang="nb-NO" sz="1400" b="1" dirty="0"/>
          </a:p>
          <a:p>
            <a:pPr marL="457186" lvl="1" indent="-180975">
              <a:spcBef>
                <a:spcPts val="1200"/>
              </a:spcBef>
            </a:pPr>
            <a:r>
              <a:rPr lang="nb-NO" sz="1400" b="1" dirty="0"/>
              <a:t>Samme pris gjennom hele døgnet – etterskuddsvis fakturering</a:t>
            </a:r>
          </a:p>
          <a:p>
            <a:pPr marL="457186" lvl="1" indent="-180975">
              <a:spcBef>
                <a:spcPts val="1200"/>
              </a:spcBef>
            </a:pPr>
            <a:r>
              <a:rPr lang="nb-NO" sz="1400" b="1" dirty="0"/>
              <a:t>2% storkundebonus på hele strømforbruket – direkte som fratrekk </a:t>
            </a:r>
          </a:p>
          <a:p>
            <a:pPr marL="457186" lvl="1" indent="-180975">
              <a:spcBef>
                <a:spcPts val="1200"/>
              </a:spcBef>
            </a:pPr>
            <a:r>
              <a:rPr lang="nb-NO" sz="1400" b="1" dirty="0"/>
              <a:t>Nett og kraft på samme faktura</a:t>
            </a:r>
          </a:p>
          <a:p>
            <a:pPr marL="457186" lvl="1" indent="-180975">
              <a:spcBef>
                <a:spcPts val="1200"/>
              </a:spcBef>
            </a:pPr>
            <a:r>
              <a:rPr lang="nb-NO" sz="1400" b="1" dirty="0"/>
              <a:t>Samlefaktura</a:t>
            </a:r>
          </a:p>
          <a:p>
            <a:pPr marL="457186" lvl="1" indent="-180975">
              <a:spcBef>
                <a:spcPts val="1200"/>
              </a:spcBef>
            </a:pPr>
            <a:r>
              <a:rPr lang="nb-NO" sz="1400" b="1" dirty="0"/>
              <a:t>Min Side </a:t>
            </a:r>
          </a:p>
          <a:p>
            <a:pPr marL="457186" lvl="1" indent="-180975">
              <a:spcBef>
                <a:spcPts val="1200"/>
              </a:spcBef>
            </a:pPr>
            <a:r>
              <a:rPr lang="nb-NO" sz="1400" b="1" dirty="0"/>
              <a:t>49 kroner måneden i fastbeløp</a:t>
            </a:r>
          </a:p>
          <a:p>
            <a:pPr marL="276211" lvl="1" indent="0">
              <a:spcBef>
                <a:spcPts val="1200"/>
              </a:spcBef>
              <a:buNone/>
            </a:pPr>
            <a:endParaRPr lang="nb-NO" sz="1400" b="1" dirty="0"/>
          </a:p>
          <a:p>
            <a:pPr marL="457186" lvl="1" indent="-180975">
              <a:spcBef>
                <a:spcPts val="1200"/>
              </a:spcBef>
            </a:pPr>
            <a:endParaRPr lang="nb-NO" sz="1400" dirty="0"/>
          </a:p>
          <a:p>
            <a:endParaRPr lang="nb-NO" sz="1600" dirty="0"/>
          </a:p>
          <a:p>
            <a:endParaRPr lang="nb-NO" sz="1600" dirty="0"/>
          </a:p>
        </p:txBody>
      </p:sp>
      <p:pic>
        <p:nvPicPr>
          <p:cNvPr id="2" name="Picture 2" descr="Vestbo strøm">
            <a:extLst>
              <a:ext uri="{FF2B5EF4-FFF2-40B4-BE49-F238E27FC236}">
                <a16:creationId xmlns:a16="http://schemas.microsoft.com/office/drawing/2014/main" id="{CC916E1C-BC84-69A0-76FD-47A0F7A9B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31" y="2373825"/>
            <a:ext cx="2952815" cy="12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0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B19DBC9-1E49-F70B-1DC9-E00C24861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52" y="265760"/>
            <a:ext cx="10682313" cy="62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073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1CE817-19A9-5A4E-A5BC-5BF61B28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48" y="579595"/>
            <a:ext cx="10767987" cy="538135"/>
          </a:xfrm>
        </p:spPr>
        <p:txBody>
          <a:bodyPr/>
          <a:lstStyle/>
          <a:p>
            <a:r>
              <a:rPr lang="nb-NO"/>
              <a:t>Prissammenligning…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846C64B-4803-AF6B-1841-6AFC91682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066" y="1652751"/>
            <a:ext cx="5133975" cy="5229225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364F9CAE-8FBA-0AB9-3CBF-2411F8DF6327}"/>
              </a:ext>
            </a:extLst>
          </p:cNvPr>
          <p:cNvSpPr txBox="1"/>
          <p:nvPr/>
        </p:nvSpPr>
        <p:spPr>
          <a:xfrm>
            <a:off x="1276351" y="4000500"/>
            <a:ext cx="7810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4FB237FB-AB6C-1106-5C4D-6003D1CE5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3749" y="4339860"/>
            <a:ext cx="7257155" cy="1090079"/>
          </a:xfrm>
        </p:spPr>
        <p:txBody>
          <a:bodyPr vert="horz" wrap="square" lIns="730800" tIns="36000" rIns="0" bIns="180000" rtlCol="0" anchor="t">
            <a:spAutoFit/>
          </a:bodyPr>
          <a:lstStyle/>
          <a:p>
            <a:pPr>
              <a:spcBef>
                <a:spcPts val="1400"/>
              </a:spcBef>
            </a:pPr>
            <a:r>
              <a:rPr lang="nb-NO" sz="2000" dirty="0"/>
              <a:t>	Prissammenlignet </a:t>
            </a:r>
            <a:r>
              <a:rPr lang="nb-NO" sz="2000" b="1" dirty="0"/>
              <a:t>15</a:t>
            </a:r>
            <a:r>
              <a:rPr lang="nb-NO" sz="2000" dirty="0"/>
              <a:t> borettslag</a:t>
            </a:r>
          </a:p>
          <a:p>
            <a:pPr>
              <a:spcBef>
                <a:spcPts val="1400"/>
              </a:spcBef>
            </a:pPr>
            <a:r>
              <a:rPr lang="nb-NO" sz="2000" dirty="0"/>
              <a:t>	Samlet besparelse 3 </a:t>
            </a:r>
            <a:r>
              <a:rPr lang="nb-NO" sz="2000" dirty="0" err="1"/>
              <a:t>mnd</a:t>
            </a:r>
            <a:r>
              <a:rPr lang="nb-NO" sz="2000" dirty="0"/>
              <a:t> </a:t>
            </a:r>
            <a:r>
              <a:rPr lang="nb-NO" sz="2000" b="1" dirty="0"/>
              <a:t>53 713 kr</a:t>
            </a:r>
          </a:p>
        </p:txBody>
      </p:sp>
      <p:pic>
        <p:nvPicPr>
          <p:cNvPr id="3" name="Picture 2" descr="Vestbo strøm">
            <a:extLst>
              <a:ext uri="{FF2B5EF4-FFF2-40B4-BE49-F238E27FC236}">
                <a16:creationId xmlns:a16="http://schemas.microsoft.com/office/drawing/2014/main" id="{D855AD58-4352-8FED-6A61-256F50C4D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2" y="2136617"/>
            <a:ext cx="2674985" cy="113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53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6D7EAD8-71DD-42FE-BE3B-ABB895167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6137" y="2295601"/>
            <a:ext cx="8982048" cy="2051930"/>
          </a:xfrm>
        </p:spPr>
        <p:txBody>
          <a:bodyPr/>
          <a:lstStyle/>
          <a:p>
            <a:r>
              <a:rPr lang="nb-NO"/>
              <a:t>Takk for oppmerksomheten</a:t>
            </a:r>
          </a:p>
          <a:p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4D06E2A-0ABF-4ED1-438C-71E130001199}"/>
              </a:ext>
            </a:extLst>
          </p:cNvPr>
          <p:cNvSpPr txBox="1"/>
          <p:nvPr/>
        </p:nvSpPr>
        <p:spPr>
          <a:xfrm>
            <a:off x="521494" y="5856759"/>
            <a:ext cx="6110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Morten Stormo– 47 66 45 55</a:t>
            </a:r>
          </a:p>
          <a:p>
            <a:r>
              <a:rPr lang="nb-NO" sz="1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Morten.stormo@polarkraft.no</a:t>
            </a:r>
            <a:r>
              <a:rPr lang="nb-NO" sz="1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156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53E59"/>
      </a:accent1>
      <a:accent2>
        <a:srgbClr val="791328"/>
      </a:accent2>
      <a:accent3>
        <a:srgbClr val="AA2A42"/>
      </a:accent3>
      <a:accent4>
        <a:srgbClr val="E53E59"/>
      </a:accent4>
      <a:accent5>
        <a:srgbClr val="EC8482"/>
      </a:accent5>
      <a:accent6>
        <a:srgbClr val="F7C9C3"/>
      </a:accent6>
      <a:hlink>
        <a:srgbClr val="0563C1"/>
      </a:hlink>
      <a:folHlink>
        <a:srgbClr val="954F72"/>
      </a:folHlink>
    </a:clrScheme>
    <a:fontScheme name="Custom 5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arKraft_PPT.potx" id="{47B56FE2-EC6D-4AE9-BBB5-CAED58300247}" vid="{077EB591-1DF6-405D-8839-E889D1ACCD9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adb4dd-49e2-4c56-bd8f-577ee6ab5e9b">
      <UserInfo>
        <DisplayName>Bente Hardy</DisplayName>
        <AccountId>27</AccountId>
        <AccountType/>
      </UserInfo>
      <UserInfo>
        <DisplayName>Stine Seloter</DisplayName>
        <AccountId>21</AccountId>
        <AccountType/>
      </UserInfo>
      <UserInfo>
        <DisplayName>Morten Stormo</DisplayName>
        <AccountId>26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2D9E288FED8FF469D7A04EBF477C805" ma:contentTypeVersion="9" ma:contentTypeDescription="Opprett et nytt dokument." ma:contentTypeScope="" ma:versionID="ae0a9214725cae76e4d5513748fcf6d6">
  <xsd:schema xmlns:xsd="http://www.w3.org/2001/XMLSchema" xmlns:xs="http://www.w3.org/2001/XMLSchema" xmlns:p="http://schemas.microsoft.com/office/2006/metadata/properties" xmlns:ns2="800713b8-620c-47b0-9557-e6431d729d58" xmlns:ns3="c2adb4dd-49e2-4c56-bd8f-577ee6ab5e9b" targetNamespace="http://schemas.microsoft.com/office/2006/metadata/properties" ma:root="true" ma:fieldsID="5c85a968889245bb13b0a49d6c53b22a" ns2:_="" ns3:_="">
    <xsd:import namespace="800713b8-620c-47b0-9557-e6431d729d58"/>
    <xsd:import namespace="c2adb4dd-49e2-4c56-bd8f-577ee6ab5e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0713b8-620c-47b0-9557-e6431d729d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db4dd-49e2-4c56-bd8f-577ee6ab5e9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45A13F-518B-4431-89C4-753CD91A2AA3}">
  <ds:schemaRefs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23cf98a3-a242-451a-9ee5-dbcf9586b86e"/>
    <ds:schemaRef ds:uri="http://www.w3.org/XML/1998/namespace"/>
    <ds:schemaRef ds:uri="http://purl.org/dc/dcmitype/"/>
    <ds:schemaRef ds:uri="48f4032f-f965-404b-8a82-5bcb35e5bbc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14575D8-F33F-4B15-AE1B-C492AAC5097E}"/>
</file>

<file path=customXml/itemProps3.xml><?xml version="1.0" encoding="utf-8"?>
<ds:datastoreItem xmlns:ds="http://schemas.openxmlformats.org/officeDocument/2006/customXml" ds:itemID="{EFA7B432-4A8D-4D32-BE6A-92767CBE137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a1ed292-05dd-470a-b989-60880bbed881}" enabled="0" method="" siteId="{2a1ed292-05dd-470a-b989-60880bbed88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UniversRoman</vt:lpstr>
      <vt:lpstr>Office-tema</vt:lpstr>
      <vt:lpstr>Vestbo strøm 19. oktober 2023 –  Morten Stormo – Konseptansvarlig</vt:lpstr>
      <vt:lpstr>Hvem er Polar Kraft? </vt:lpstr>
      <vt:lpstr>I toppklasse  på kundeservice</vt:lpstr>
      <vt:lpstr>Vi vant kundeserviceprisen 2022</vt:lpstr>
      <vt:lpstr>PowerPoint-presentasjon</vt:lpstr>
      <vt:lpstr>PowerPoint-presentasjon</vt:lpstr>
      <vt:lpstr>Prissammenligning…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Lisbeth Pedersen</dc:creator>
  <cp:lastModifiedBy>Morten Stormo</cp:lastModifiedBy>
  <cp:revision>3</cp:revision>
  <dcterms:created xsi:type="dcterms:W3CDTF">2020-09-09T12:03:22Z</dcterms:created>
  <dcterms:modified xsi:type="dcterms:W3CDTF">2023-10-18T13:03:37Z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0x010100E2D9E288FED8FF469D7A04EBF477C805</vt:lpwstr>
  </property>
  <property fmtid="{D5CDD505-2E9C-101B-9397-08002B2CF9AE}" pid="3" name="DocumentContent">
    <vt:lpwstr/>
  </property>
  <property fmtid="{D5CDD505-2E9C-101B-9397-08002B2CF9AE}" pid="4" name="MediaServiceImageTags">
    <vt:lpwstr/>
  </property>
  <property fmtid="{D5CDD505-2E9C-101B-9397-08002B2CF9AE}" pid="5" name="Order">
    <vt:lpwstr>4000.00000000000</vt:lpwstr>
  </property>
</Properties>
</file>